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4"/>
  </p:notesMasterIdLst>
  <p:sldIdLst>
    <p:sldId id="256" r:id="rId3"/>
    <p:sldId id="277" r:id="rId5"/>
    <p:sldId id="258" r:id="rId6"/>
    <p:sldId id="298" r:id="rId7"/>
    <p:sldId id="299" r:id="rId8"/>
    <p:sldId id="300" r:id="rId9"/>
    <p:sldId id="274" r:id="rId10"/>
    <p:sldId id="301" r:id="rId11"/>
    <p:sldId id="297" r:id="rId12"/>
    <p:sldId id="294" r:id="rId13"/>
    <p:sldId id="30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F68A00"/>
    <a:srgbClr val="CC4A4A"/>
    <a:srgbClr val="FEF3D2"/>
    <a:srgbClr val="EAE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03" autoAdjust="0"/>
    <p:restoredTop sz="94370" autoAdjust="0"/>
  </p:normalViewPr>
  <p:slideViewPr>
    <p:cSldViewPr snapToGrid="0">
      <p:cViewPr>
        <p:scale>
          <a:sx n="62" d="100"/>
          <a:sy n="62" d="100"/>
        </p:scale>
        <p:origin x="762" y="31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06CF4-FA77-4E71-BDBB-B62F97D483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EA511-84E0-4AE0-9842-AB0E10994BF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图片占位符 27"/>
          <p:cNvSpPr>
            <a:spLocks noGrp="1"/>
          </p:cNvSpPr>
          <p:nvPr>
            <p:ph type="pic" sz="quarter" idx="10"/>
          </p:nvPr>
        </p:nvSpPr>
        <p:spPr>
          <a:xfrm>
            <a:off x="0" y="1123950"/>
            <a:ext cx="12192000" cy="2671515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69925" y="4924996"/>
            <a:ext cx="10850563" cy="558799"/>
          </a:xfrm>
        </p:spPr>
        <p:txBody>
          <a:bodyPr anchor="ctr">
            <a:normAutofit/>
          </a:bodyPr>
          <a:lstStyle>
            <a:lvl1pPr marL="0" marR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3765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dirty="0"/>
              <a:t>Click to edit Master subtitle style</a:t>
            </a:r>
            <a:endParaRPr lang="en-US" altLang="zh-CN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69925" y="4126588"/>
            <a:ext cx="10850563" cy="767764"/>
          </a:xfrm>
        </p:spPr>
        <p:txBody>
          <a:bodyPr anchor="b">
            <a:normAutofit/>
          </a:bodyPr>
          <a:lstStyle>
            <a:lvl1pPr algn="l">
              <a:defRPr sz="3200" b="1" spc="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3840418"/>
            <a:ext cx="12192000" cy="142302"/>
          </a:xfrm>
          <a:prstGeom prst="rect">
            <a:avLst/>
          </a:prstGeom>
          <a:solidFill>
            <a:schemeClr val="bg1">
              <a:lumMod val="6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69924" y="3180213"/>
            <a:ext cx="8128636" cy="804151"/>
          </a:xfrm>
          <a:noFill/>
        </p:spPr>
        <p:txBody>
          <a:bodyPr anchor="b">
            <a:normAutofit/>
          </a:bodyPr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69924" y="4027364"/>
            <a:ext cx="8128636" cy="1082874"/>
          </a:xfrm>
          <a:noFill/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669925" y="4026670"/>
            <a:ext cx="812863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图片占位符 27"/>
          <p:cNvSpPr>
            <a:spLocks noGrp="1"/>
          </p:cNvSpPr>
          <p:nvPr>
            <p:ph type="pic" sz="quarter" idx="10"/>
          </p:nvPr>
        </p:nvSpPr>
        <p:spPr>
          <a:xfrm>
            <a:off x="0" y="1770643"/>
            <a:ext cx="12192000" cy="1052318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0" y="2875218"/>
            <a:ext cx="12192000" cy="142302"/>
          </a:xfrm>
          <a:prstGeom prst="rect">
            <a:avLst/>
          </a:prstGeom>
          <a:solidFill>
            <a:schemeClr val="bg1">
              <a:lumMod val="6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69925" y="3570003"/>
            <a:ext cx="4482645" cy="973538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69925" y="4821044"/>
            <a:ext cx="4482645" cy="310871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69925" y="5136678"/>
            <a:ext cx="4482645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  <a:endParaRPr lang="en-US" altLang="zh-CN" dirty="0"/>
          </a:p>
        </p:txBody>
      </p:sp>
      <p:cxnSp>
        <p:nvCxnSpPr>
          <p:cNvPr id="1131" name="直接连接符 1130"/>
          <p:cNvCxnSpPr/>
          <p:nvPr userDrawn="1"/>
        </p:nvCxnSpPr>
        <p:spPr>
          <a:xfrm>
            <a:off x="669925" y="5447549"/>
            <a:ext cx="380047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图片占位符 27"/>
          <p:cNvSpPr>
            <a:spLocks noGrp="1"/>
          </p:cNvSpPr>
          <p:nvPr>
            <p:ph type="pic" sz="quarter" idx="10"/>
          </p:nvPr>
        </p:nvSpPr>
        <p:spPr>
          <a:xfrm>
            <a:off x="0" y="1123950"/>
            <a:ext cx="12192000" cy="2155647"/>
          </a:xfrm>
          <a:ln>
            <a:noFill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0" y="3330397"/>
            <a:ext cx="12192000" cy="142302"/>
          </a:xfrm>
          <a:prstGeom prst="rect">
            <a:avLst/>
          </a:prstGeom>
          <a:solidFill>
            <a:schemeClr val="bg1">
              <a:lumMod val="6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38875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38875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38875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69924" y="6240463"/>
            <a:ext cx="1085056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 userDrawn="1"/>
        </p:nvSpPr>
        <p:spPr>
          <a:xfrm>
            <a:off x="669923" y="1028700"/>
            <a:ext cx="10850563" cy="72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7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hemeOverride" Target="../theme/themeOverride6.xml"/><Relationship Id="rId2" Type="http://schemas.openxmlformats.org/officeDocument/2006/relationships/tags" Target="../tags/tag2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hemeOverride" Target="../theme/themeOverride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3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-5715" y="687070"/>
            <a:ext cx="12201525" cy="3328670"/>
          </a:xfrm>
          <a:prstGeom prst="rect">
            <a:avLst/>
          </a:prstGeom>
        </p:spPr>
      </p:pic>
      <p:grpSp>
        <p:nvGrpSpPr>
          <p:cNvPr id="109" name="组合 108"/>
          <p:cNvGrpSpPr/>
          <p:nvPr userDrawn="1"/>
        </p:nvGrpSpPr>
        <p:grpSpPr>
          <a:xfrm>
            <a:off x="8901826" y="3015028"/>
            <a:ext cx="2613498" cy="811500"/>
            <a:chOff x="-4066" y="2662628"/>
            <a:chExt cx="2057401" cy="781570"/>
          </a:xfrm>
        </p:grpSpPr>
        <p:sp>
          <p:nvSpPr>
            <p:cNvPr id="111" name="文本框 110"/>
            <p:cNvSpPr txBox="1"/>
            <p:nvPr/>
          </p:nvSpPr>
          <p:spPr>
            <a:xfrm>
              <a:off x="-4066" y="2897016"/>
              <a:ext cx="2057400" cy="547182"/>
            </a:xfrm>
            <a:prstGeom prst="rect">
              <a:avLst/>
            </a:prstGeom>
            <a:noFill/>
          </p:spPr>
          <p:txBody>
            <a:bodyPr wrap="none" rtlCol="0">
              <a:prstTxWarp prst="textPlain">
                <a:avLst/>
              </a:prstTxWarp>
              <a:spAutoFit/>
            </a:bodyPr>
            <a:lstStyle/>
            <a:p>
              <a:r>
                <a:rPr lang="en-US" altLang="zh-CN" sz="16600" b="1" dirty="0">
                  <a:solidFill>
                    <a:schemeClr val="bg1"/>
                  </a:solidFill>
                  <a:latin typeface="+mn-lt"/>
                </a:rPr>
                <a:t>REPORT</a:t>
              </a:r>
              <a:endParaRPr lang="zh-CN" altLang="en-US" sz="16600" b="1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12" name="矩形 111"/>
            <p:cNvSpPr/>
            <p:nvPr/>
          </p:nvSpPr>
          <p:spPr>
            <a:xfrm>
              <a:off x="802304" y="2662628"/>
              <a:ext cx="1251031" cy="218355"/>
            </a:xfrm>
            <a:prstGeom prst="rect">
              <a:avLst/>
            </a:prstGeom>
            <a:noFill/>
          </p:spPr>
          <p:txBody>
            <a:bodyPr wrap="none" numCol="1" rtlCol="0">
              <a:prstTxWarp prst="textPlain">
                <a:avLst/>
              </a:prstTxWarp>
              <a:spAutoFit/>
            </a:bodyPr>
            <a:lstStyle/>
            <a:p>
              <a:pPr lvl="0"/>
              <a:r>
                <a:rPr lang="en-US" altLang="zh-CN" sz="16600" noProof="0" dirty="0">
                  <a:solidFill>
                    <a:schemeClr val="bg1"/>
                  </a:solidFill>
                  <a:latin typeface="+mn-lt"/>
                </a:rPr>
                <a:t>HUST</a:t>
              </a:r>
              <a:endParaRPr lang="en-US" altLang="zh-CN" sz="16600" noProof="0" dirty="0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110" name="文本框 109"/>
          <p:cNvSpPr txBox="1"/>
          <p:nvPr userDrawn="1"/>
        </p:nvSpPr>
        <p:spPr>
          <a:xfrm>
            <a:off x="7178355" y="3058100"/>
            <a:ext cx="1606717" cy="768009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Impact" panose="020B0806030902050204" pitchFamily="34" charset="0"/>
              </a:rPr>
              <a:t>2019</a:t>
            </a:r>
            <a:endParaRPr lang="zh-CN" altLang="en-US" sz="9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45" y="300990"/>
            <a:ext cx="1511935" cy="115062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69925" y="4156710"/>
            <a:ext cx="6725920" cy="7683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4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Text</a:t>
            </a:r>
            <a:r>
              <a:rPr lang="en-US" altLang="zh-CN" sz="44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/</a:t>
            </a:r>
            <a:r>
              <a:rPr lang="zh-CN" altLang="en-US" sz="44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Subtitle </a:t>
            </a:r>
            <a:r>
              <a:rPr lang="zh-CN" altLang="en-US" sz="4400" b="1" dirty="0" smtClean="0">
                <a:solidFill>
                  <a:schemeClr val="accent1">
                    <a:lumMod val="75000"/>
                  </a:schemeClr>
                </a:solidFill>
                <a:latin typeface="+mn-ea"/>
              </a:rPr>
              <a:t>here</a:t>
            </a:r>
            <a:endParaRPr lang="zh-CN" altLang="en-US" sz="4400" b="1" dirty="0" smtClean="0">
              <a:solidFill>
                <a:schemeClr val="accent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69925" y="4925060"/>
            <a:ext cx="5090795" cy="6076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The user can demonstrate on a projector or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computer or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print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the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it into a film to be used in a wider field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占位符 48" descr="H:\研究生会新闻中心\品味华中大\校园拍摄10.11\org_139f8e6690349879_1539250084000.jpgorg_139f8e6690349879_1539250084000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l="11963" r="22138"/>
          <a:stretch>
            <a:fillRect/>
          </a:stretch>
        </p:blipFill>
        <p:spPr>
          <a:xfrm>
            <a:off x="6603365" y="488315"/>
            <a:ext cx="5596890" cy="6369685"/>
          </a:xfrm>
        </p:spPr>
      </p:pic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5" name="ea788740-32dc-412a-8e46-f9a4f416b89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-1" y="162560"/>
            <a:ext cx="6786885" cy="6695443"/>
            <a:chOff x="-1" y="162560"/>
            <a:chExt cx="6786885" cy="6695443"/>
          </a:xfrm>
        </p:grpSpPr>
        <p:sp>
          <p:nvSpPr>
            <p:cNvPr id="18" name="ï$1îḑé"/>
            <p:cNvSpPr/>
            <p:nvPr/>
          </p:nvSpPr>
          <p:spPr>
            <a:xfrm>
              <a:off x="2458721" y="162560"/>
              <a:ext cx="4328163" cy="6695442"/>
            </a:xfrm>
            <a:prstGeom prst="triangl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ís1íḑè"/>
            <p:cNvSpPr/>
            <p:nvPr/>
          </p:nvSpPr>
          <p:spPr>
            <a:xfrm>
              <a:off x="-1" y="6039001"/>
              <a:ext cx="6786881" cy="819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9874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ym typeface="+mn-ea"/>
              </a:endParaRPr>
            </a:p>
          </p:txBody>
        </p:sp>
        <p:sp>
          <p:nvSpPr>
            <p:cNvPr id="14" name="íṡļiďè"/>
            <p:cNvSpPr txBox="1"/>
            <p:nvPr/>
          </p:nvSpPr>
          <p:spPr bwMode="auto">
            <a:xfrm>
              <a:off x="687279" y="2756111"/>
              <a:ext cx="4528534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 dirty="0"/>
                <a:t>Text here</a:t>
              </a:r>
              <a:endParaRPr lang="en-US" altLang="zh-CN" sz="2000" b="1" dirty="0"/>
            </a:p>
          </p:txBody>
        </p:sp>
      </p:grp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687070" y="3296285"/>
            <a:ext cx="4267835" cy="1584960"/>
          </a:xfrm>
        </p:spPr>
        <p:txBody>
          <a:bodyPr/>
          <a:p>
            <a:pPr marL="457200" lvl="0" indent="-457200">
              <a:lnSpc>
                <a:spcPct val="100000"/>
              </a:lnSpc>
              <a:spcBef>
                <a:spcPts val="1000"/>
              </a:spcBef>
              <a:buAutoNum type="arabicPeriod"/>
            </a:pPr>
            <a:r>
              <a:rPr lang="en-US" altLang="zh-CN" sz="1400" dirty="0"/>
              <a:t>Supporting text here.</a:t>
            </a:r>
            <a:endParaRPr lang="en-US" altLang="zh-CN" sz="1400" dirty="0"/>
          </a:p>
          <a:p>
            <a:pPr marL="457200" lvl="0" indent="-457200">
              <a:lnSpc>
                <a:spcPct val="100000"/>
              </a:lnSpc>
              <a:spcBef>
                <a:spcPts val="1000"/>
              </a:spcBef>
              <a:buAutoNum type="arabicPeriod"/>
            </a:pPr>
            <a:r>
              <a:rPr lang="en-US" altLang="zh-CN" sz="1400" dirty="0">
                <a:sym typeface="+mn-ea"/>
              </a:rPr>
              <a:t>Supporting text here.</a:t>
            </a:r>
            <a:endParaRPr lang="en-US" altLang="zh-CN" sz="1400" dirty="0">
              <a:sym typeface="+mn-ea"/>
            </a:endParaRPr>
          </a:p>
        </p:txBody>
      </p:sp>
      <p:sp>
        <p:nvSpPr>
          <p:cNvPr id="35" name="等腰三角形 34"/>
          <p:cNvSpPr/>
          <p:nvPr/>
        </p:nvSpPr>
        <p:spPr>
          <a:xfrm>
            <a:off x="6069826" y="0"/>
            <a:ext cx="1325880" cy="114300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/>
        </p:nvSpPr>
        <p:spPr>
          <a:xfrm flipV="1">
            <a:off x="6069826" y="1143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等腰三角形 36"/>
          <p:cNvSpPr/>
          <p:nvPr/>
        </p:nvSpPr>
        <p:spPr>
          <a:xfrm flipV="1">
            <a:off x="6732766" y="0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>
            <a:off x="6731745" y="1143000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39" name="等腰三角形 38"/>
          <p:cNvSpPr/>
          <p:nvPr/>
        </p:nvSpPr>
        <p:spPr>
          <a:xfrm flipV="1">
            <a:off x="6732766" y="2286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0" name="等腰三角形 39"/>
          <p:cNvSpPr/>
          <p:nvPr/>
        </p:nvSpPr>
        <p:spPr>
          <a:xfrm>
            <a:off x="7394685" y="2286000"/>
            <a:ext cx="1325880" cy="114300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1" name="等腰三角形 40"/>
          <p:cNvSpPr/>
          <p:nvPr/>
        </p:nvSpPr>
        <p:spPr>
          <a:xfrm flipV="1">
            <a:off x="8057625" y="2286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2" name="等腰三角形 41"/>
          <p:cNvSpPr/>
          <p:nvPr/>
        </p:nvSpPr>
        <p:spPr>
          <a:xfrm flipV="1">
            <a:off x="7394685" y="3429000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3" name="等腰三角形 42"/>
          <p:cNvSpPr/>
          <p:nvPr/>
        </p:nvSpPr>
        <p:spPr>
          <a:xfrm>
            <a:off x="6731235" y="3429000"/>
            <a:ext cx="1325880" cy="1143000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4" name="等腰三角形 43"/>
          <p:cNvSpPr/>
          <p:nvPr/>
        </p:nvSpPr>
        <p:spPr>
          <a:xfrm flipV="1">
            <a:off x="6731235" y="4571999"/>
            <a:ext cx="1325880" cy="1143000"/>
          </a:xfrm>
          <a:prstGeom prst="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5" name="等腰三角形 44"/>
          <p:cNvSpPr/>
          <p:nvPr/>
        </p:nvSpPr>
        <p:spPr>
          <a:xfrm>
            <a:off x="6066764" y="4571999"/>
            <a:ext cx="1325880" cy="1143000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6" name="等腰三角形 45"/>
          <p:cNvSpPr/>
          <p:nvPr/>
        </p:nvSpPr>
        <p:spPr>
          <a:xfrm flipV="1">
            <a:off x="6069825" y="5714999"/>
            <a:ext cx="1325880" cy="1143001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47" name="等腰三角形 46"/>
          <p:cNvSpPr/>
          <p:nvPr/>
        </p:nvSpPr>
        <p:spPr>
          <a:xfrm>
            <a:off x="5405355" y="5714999"/>
            <a:ext cx="1325880" cy="114300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>
              <a:sym typeface="+mn-ea"/>
            </a:endParaRPr>
          </a:p>
        </p:txBody>
      </p:sp>
      <p:sp>
        <p:nvSpPr>
          <p:cNvPr id="51" name="等腰三角形 50"/>
          <p:cNvSpPr/>
          <p:nvPr/>
        </p:nvSpPr>
        <p:spPr>
          <a:xfrm rot="16200000" flipV="1">
            <a:off x="4905375" y="2867025"/>
            <a:ext cx="3863340" cy="11899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40" grpId="0" bldLvl="0" animBg="1"/>
      <p:bldP spid="41" grpId="0" bldLvl="0" animBg="1"/>
      <p:bldP spid="42" grpId="0" bldLvl="0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51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-5715" y="687070"/>
            <a:ext cx="12201525" cy="3328670"/>
          </a:xfrm>
          <a:prstGeom prst="rect">
            <a:avLst/>
          </a:prstGeom>
        </p:spPr>
      </p:pic>
      <p:sp>
        <p:nvSpPr>
          <p:cNvPr id="111" name="文本框 110"/>
          <p:cNvSpPr txBox="1"/>
          <p:nvPr/>
        </p:nvSpPr>
        <p:spPr>
          <a:xfrm>
            <a:off x="8902065" y="3258185"/>
            <a:ext cx="2613660" cy="56832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16600" b="1" dirty="0">
                <a:solidFill>
                  <a:schemeClr val="bg1"/>
                </a:solidFill>
                <a:latin typeface="+mn-lt"/>
              </a:rPr>
              <a:t>REPORT</a:t>
            </a:r>
            <a:endParaRPr lang="zh-CN" altLang="en-US" sz="166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10" name="文本框 109"/>
          <p:cNvSpPr txBox="1"/>
          <p:nvPr userDrawn="1"/>
        </p:nvSpPr>
        <p:spPr>
          <a:xfrm>
            <a:off x="7178355" y="3058100"/>
            <a:ext cx="1606717" cy="768009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Impact" panose="020B0806030902050204" pitchFamily="34" charset="0"/>
              </a:rPr>
              <a:t>2019</a:t>
            </a:r>
            <a:endParaRPr lang="zh-CN" altLang="en-US" sz="9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ctrTitle"/>
          </p:nvPr>
        </p:nvSpPr>
        <p:spPr>
          <a:xfrm>
            <a:off x="664845" y="4101188"/>
            <a:ext cx="10850563" cy="767764"/>
          </a:xfrm>
        </p:spPr>
        <p:txBody>
          <a:bodyPr>
            <a:normAutofit/>
          </a:bodyPr>
          <a:lstStyle/>
          <a:p>
            <a:r>
              <a:rPr lang="en-US" altLang="zh-CN" dirty="0"/>
              <a:t>Thanks</a:t>
            </a:r>
            <a:endParaRPr lang="zh-CN" altLang="en-US" b="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45" y="300990"/>
            <a:ext cx="1511935" cy="115062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782320" y="4787900"/>
            <a:ext cx="5090795" cy="6076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The user can demonstrate on a projector or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computer or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print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the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微软雅黑" panose="020B0503020204020204" charset="-122"/>
                <a:cs typeface="+mn-cs"/>
              </a:rPr>
              <a:t>it into a film to be used in a wider field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1a259e69-0052-40b6-98f5-4b0b629e2df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781143" y="1433195"/>
            <a:ext cx="6994047" cy="3775075"/>
            <a:chOff x="2769078" y="1433195"/>
            <a:chExt cx="6994047" cy="3775075"/>
          </a:xfrm>
        </p:grpSpPr>
        <p:grpSp>
          <p:nvGrpSpPr>
            <p:cNvPr id="6" name="ïSḻîḓé"/>
            <p:cNvGrpSpPr/>
            <p:nvPr/>
          </p:nvGrpSpPr>
          <p:grpSpPr>
            <a:xfrm>
              <a:off x="6644640" y="1635877"/>
              <a:ext cx="3118485" cy="3384550"/>
              <a:chOff x="6790988" y="1602898"/>
              <a:chExt cx="3118485" cy="3384550"/>
            </a:xfrm>
          </p:grpSpPr>
          <p:sp>
            <p:nvSpPr>
              <p:cNvPr id="9" name="i$ḷíḑè"/>
              <p:cNvSpPr/>
              <p:nvPr/>
            </p:nvSpPr>
            <p:spPr>
              <a:xfrm>
                <a:off x="6790988" y="1602898"/>
                <a:ext cx="3118485" cy="412750"/>
              </a:xfrm>
              <a:prstGeom prst="rect">
                <a:avLst/>
              </a:prstGeom>
              <a:solidFill>
                <a:schemeClr val="tx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rIns="90000" rtlCol="0" anchor="ctr">
                <a:normAutofit/>
              </a:bodyPr>
              <a:lstStyle/>
              <a:p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  <p:sp>
            <p:nvSpPr>
              <p:cNvPr id="10" name="íŝ1îde"/>
              <p:cNvSpPr/>
              <p:nvPr/>
            </p:nvSpPr>
            <p:spPr>
              <a:xfrm>
                <a:off x="6790988" y="2597943"/>
                <a:ext cx="3118485" cy="412750"/>
              </a:xfrm>
              <a:prstGeom prst="rect">
                <a:avLst/>
              </a:prstGeom>
              <a:solidFill>
                <a:srgbClr val="9999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rIns="90000" rtlCol="0" anchor="ctr">
                <a:normAutofit/>
              </a:bodyPr>
              <a:lstStyle/>
              <a:p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  <p:sp>
            <p:nvSpPr>
              <p:cNvPr id="11" name="î$lïḑè"/>
              <p:cNvSpPr/>
              <p:nvPr/>
            </p:nvSpPr>
            <p:spPr>
              <a:xfrm>
                <a:off x="6790988" y="3554253"/>
                <a:ext cx="3118485" cy="412750"/>
              </a:xfrm>
              <a:prstGeom prst="rect">
                <a:avLst/>
              </a:prstGeom>
              <a:solidFill>
                <a:schemeClr val="tx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rIns="90000" rtlCol="0" anchor="ctr">
                <a:normAutofit/>
              </a:bodyPr>
              <a:lstStyle/>
              <a:p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  <p:sp>
            <p:nvSpPr>
              <p:cNvPr id="12" name="ïṥliḋe"/>
              <p:cNvSpPr/>
              <p:nvPr/>
            </p:nvSpPr>
            <p:spPr>
              <a:xfrm>
                <a:off x="6790988" y="4574698"/>
                <a:ext cx="3118485" cy="412750"/>
              </a:xfrm>
              <a:prstGeom prst="rect">
                <a:avLst/>
              </a:prstGeom>
              <a:solidFill>
                <a:schemeClr val="tx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rIns="90000" rtlCol="0" anchor="ctr">
                <a:normAutofit/>
              </a:bodyPr>
              <a:lstStyle/>
              <a:p>
                <a:r>
                  <a:rPr lang="en-US" altLang="zh-CN" sz="2000" b="1" dirty="0"/>
                  <a:t>Text here</a:t>
                </a:r>
                <a:endParaRPr lang="en-US" altLang="zh-CN" sz="2000" b="1" dirty="0"/>
              </a:p>
            </p:txBody>
          </p:sp>
        </p:grpSp>
        <p:cxnSp>
          <p:nvCxnSpPr>
            <p:cNvPr id="7" name="直接连接符 6"/>
            <p:cNvCxnSpPr/>
            <p:nvPr/>
          </p:nvCxnSpPr>
          <p:spPr>
            <a:xfrm>
              <a:off x="4970780" y="1433195"/>
              <a:ext cx="0" cy="3775075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îṣľïḋé"/>
            <p:cNvSpPr txBox="1"/>
            <p:nvPr/>
          </p:nvSpPr>
          <p:spPr>
            <a:xfrm>
              <a:off x="2769078" y="1674612"/>
              <a:ext cx="1877437" cy="816103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normAutofit/>
            </a:bodyPr>
            <a:lstStyle/>
            <a:p>
              <a:pPr algn="r"/>
              <a:r>
                <a:rPr lang="tr-TR" altLang="zh-CN" b="1" dirty="0"/>
                <a:t>CONTENTS</a:t>
              </a:r>
              <a:endParaRPr lang="tr-TR" altLang="zh-CN" b="1" dirty="0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624195" y="1658620"/>
            <a:ext cx="401320" cy="3334385"/>
            <a:chOff x="10194" y="2763"/>
            <a:chExt cx="632" cy="5251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10194" y="2763"/>
              <a:ext cx="633" cy="632"/>
            </a:xfrm>
            <a:prstGeom prst="roundRect">
              <a:avLst/>
            </a:prstGeom>
            <a:solidFill>
              <a:schemeClr val="accent1"/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accent2"/>
                </a:solidFill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10264" y="2788"/>
              <a:ext cx="493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altLang="zh-CN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1</a:t>
              </a:r>
              <a:endParaRPr lang="zh-CN" altLang="en-US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 rot="2700000">
              <a:off x="10194" y="4303"/>
              <a:ext cx="633" cy="632"/>
            </a:xfrm>
            <a:prstGeom prst="roundRect">
              <a:avLst/>
            </a:prstGeom>
            <a:solidFill>
              <a:schemeClr val="accent2"/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accent2"/>
                </a:solidFill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0264" y="4328"/>
              <a:ext cx="493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altLang="zh-CN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2</a:t>
              </a:r>
              <a:endParaRPr lang="zh-CN" altLang="en-US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 rot="2700000">
              <a:off x="10194" y="5842"/>
              <a:ext cx="633" cy="632"/>
            </a:xfrm>
            <a:prstGeom prst="roundRect">
              <a:avLst/>
            </a:prstGeom>
            <a:solidFill>
              <a:schemeClr val="accent1"/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accent2"/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0264" y="5868"/>
              <a:ext cx="493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altLang="zh-CN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3</a:t>
              </a:r>
              <a:endParaRPr lang="zh-CN" altLang="en-US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2" name="圆角矩形 41"/>
            <p:cNvSpPr/>
            <p:nvPr/>
          </p:nvSpPr>
          <p:spPr>
            <a:xfrm rot="2700000">
              <a:off x="10194" y="7382"/>
              <a:ext cx="633" cy="632"/>
            </a:xfrm>
            <a:prstGeom prst="roundRect">
              <a:avLst/>
            </a:prstGeom>
            <a:solidFill>
              <a:schemeClr val="accent2"/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1600">
                <a:solidFill>
                  <a:schemeClr val="accent2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0264" y="7407"/>
              <a:ext cx="493" cy="5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altLang="zh-CN" i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4</a:t>
              </a:r>
              <a:endParaRPr lang="zh-CN" altLang="en-US" i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Section Header Here</a:t>
            </a:r>
            <a:endParaRPr lang="zh-CN" altLang="en-US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dirty="0"/>
              <a:t>Supporting text here.</a:t>
            </a:r>
            <a:endParaRPr lang="en-US" altLang="zh-CN" dirty="0"/>
          </a:p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dirty="0">
                <a:sym typeface="+mn-ea"/>
              </a:rPr>
              <a:t>Supporting text here.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en-US" altLang="zh-CN" spc="100" dirty="0">
              <a:solidFill>
                <a:schemeClr val="accent1">
                  <a:lumMod val="7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020" y="1430020"/>
            <a:ext cx="12232640" cy="12979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Rectangle 15"/>
          <p:cNvSpPr/>
          <p:nvPr/>
        </p:nvSpPr>
        <p:spPr>
          <a:xfrm>
            <a:off x="2062320" y="1952453"/>
            <a:ext cx="649236" cy="649236"/>
          </a:xfrm>
          <a:prstGeom prst="ellips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900"/>
          </a:p>
        </p:txBody>
      </p:sp>
      <p:sp>
        <p:nvSpPr>
          <p:cNvPr id="24" name="Rectangle 23"/>
          <p:cNvSpPr/>
          <p:nvPr/>
        </p:nvSpPr>
        <p:spPr>
          <a:xfrm>
            <a:off x="2058251" y="3464621"/>
            <a:ext cx="649236" cy="649236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900"/>
          </a:p>
        </p:txBody>
      </p:sp>
      <p:sp>
        <p:nvSpPr>
          <p:cNvPr id="39" name="Rectangle 38"/>
          <p:cNvSpPr/>
          <p:nvPr/>
        </p:nvSpPr>
        <p:spPr>
          <a:xfrm>
            <a:off x="2062320" y="5012793"/>
            <a:ext cx="649236" cy="649236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900"/>
          </a:p>
        </p:txBody>
      </p:sp>
      <p:sp>
        <p:nvSpPr>
          <p:cNvPr id="42" name="Rectangle 41"/>
          <p:cNvSpPr/>
          <p:nvPr/>
        </p:nvSpPr>
        <p:spPr>
          <a:xfrm>
            <a:off x="6533523" y="1952453"/>
            <a:ext cx="649236" cy="649236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900"/>
          </a:p>
        </p:txBody>
      </p:sp>
      <p:sp>
        <p:nvSpPr>
          <p:cNvPr id="45" name="Rectangle 44"/>
          <p:cNvSpPr/>
          <p:nvPr/>
        </p:nvSpPr>
        <p:spPr>
          <a:xfrm>
            <a:off x="6529455" y="3464621"/>
            <a:ext cx="649236" cy="6492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900"/>
          </a:p>
        </p:txBody>
      </p:sp>
      <p:sp>
        <p:nvSpPr>
          <p:cNvPr id="48" name="Rectangle 47"/>
          <p:cNvSpPr/>
          <p:nvPr/>
        </p:nvSpPr>
        <p:spPr>
          <a:xfrm>
            <a:off x="6533523" y="5012793"/>
            <a:ext cx="649236" cy="649236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900"/>
          </a:p>
        </p:txBody>
      </p:sp>
      <p:grpSp>
        <p:nvGrpSpPr>
          <p:cNvPr id="59" name="Group 58"/>
          <p:cNvGrpSpPr/>
          <p:nvPr/>
        </p:nvGrpSpPr>
        <p:grpSpPr>
          <a:xfrm>
            <a:off x="2235441" y="2158147"/>
            <a:ext cx="302992" cy="237848"/>
            <a:chOff x="5348288" y="5818188"/>
            <a:chExt cx="1587500" cy="1246187"/>
          </a:xfrm>
        </p:grpSpPr>
        <p:sp>
          <p:nvSpPr>
            <p:cNvPr id="60" name="Freeform 59"/>
            <p:cNvSpPr>
              <a:spLocks noEditPoints="1"/>
            </p:cNvSpPr>
            <p:nvPr/>
          </p:nvSpPr>
          <p:spPr bwMode="auto">
            <a:xfrm>
              <a:off x="5348288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3 w 507"/>
                <a:gd name="T31" fmla="*/ 46 h 84"/>
                <a:gd name="T32" fmla="*/ 100 w 507"/>
                <a:gd name="T33" fmla="*/ 59 h 84"/>
                <a:gd name="T34" fmla="*/ 151 w 507"/>
                <a:gd name="T35" fmla="*/ 59 h 84"/>
                <a:gd name="T36" fmla="*/ 138 w 507"/>
                <a:gd name="T37" fmla="*/ 46 h 84"/>
                <a:gd name="T38" fmla="*/ 151 w 507"/>
                <a:gd name="T39" fmla="*/ 33 h 84"/>
                <a:gd name="T40" fmla="*/ 163 w 507"/>
                <a:gd name="T41" fmla="*/ 46 h 84"/>
                <a:gd name="T42" fmla="*/ 151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3" y="39"/>
                    <a:pt x="113" y="46"/>
                  </a:cubicBezTo>
                  <a:cubicBezTo>
                    <a:pt x="113" y="53"/>
                    <a:pt x="107" y="59"/>
                    <a:pt x="100" y="59"/>
                  </a:cubicBezTo>
                  <a:close/>
                  <a:moveTo>
                    <a:pt x="151" y="59"/>
                  </a:moveTo>
                  <a:cubicBezTo>
                    <a:pt x="144" y="59"/>
                    <a:pt x="138" y="53"/>
                    <a:pt x="138" y="46"/>
                  </a:cubicBezTo>
                  <a:cubicBezTo>
                    <a:pt x="138" y="39"/>
                    <a:pt x="144" y="33"/>
                    <a:pt x="151" y="33"/>
                  </a:cubicBezTo>
                  <a:cubicBezTo>
                    <a:pt x="158" y="33"/>
                    <a:pt x="163" y="39"/>
                    <a:pt x="163" y="46"/>
                  </a:cubicBezTo>
                  <a:cubicBezTo>
                    <a:pt x="163" y="53"/>
                    <a:pt x="158" y="59"/>
                    <a:pt x="151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61" name="Freeform 60"/>
            <p:cNvSpPr>
              <a:spLocks noEditPoints="1"/>
            </p:cNvSpPr>
            <p:nvPr/>
          </p:nvSpPr>
          <p:spPr bwMode="auto">
            <a:xfrm>
              <a:off x="5348288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81 w 507"/>
                <a:gd name="T15" fmla="*/ 200 h 304"/>
                <a:gd name="T16" fmla="*/ 212 w 507"/>
                <a:gd name="T17" fmla="*/ 169 h 304"/>
                <a:gd name="T18" fmla="*/ 221 w 507"/>
                <a:gd name="T19" fmla="*/ 89 h 304"/>
                <a:gd name="T20" fmla="*/ 266 w 507"/>
                <a:gd name="T21" fmla="*/ 70 h 304"/>
                <a:gd name="T22" fmla="*/ 312 w 507"/>
                <a:gd name="T23" fmla="*/ 89 h 304"/>
                <a:gd name="T24" fmla="*/ 312 w 507"/>
                <a:gd name="T25" fmla="*/ 180 h 304"/>
                <a:gd name="T26" fmla="*/ 266 w 507"/>
                <a:gd name="T27" fmla="*/ 199 h 304"/>
                <a:gd name="T28" fmla="*/ 232 w 507"/>
                <a:gd name="T29" fmla="*/ 188 h 304"/>
                <a:gd name="T30" fmla="*/ 201 w 507"/>
                <a:gd name="T31" fmla="*/ 220 h 304"/>
                <a:gd name="T32" fmla="*/ 191 w 507"/>
                <a:gd name="T33" fmla="*/ 224 h 304"/>
                <a:gd name="T34" fmla="*/ 181 w 507"/>
                <a:gd name="T35" fmla="*/ 220 h 304"/>
                <a:gd name="T36" fmla="*/ 181 w 507"/>
                <a:gd name="T37" fmla="*/ 20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81" y="200"/>
                  </a:moveTo>
                  <a:cubicBezTo>
                    <a:pt x="212" y="169"/>
                    <a:pt x="212" y="169"/>
                    <a:pt x="212" y="169"/>
                  </a:cubicBezTo>
                  <a:cubicBezTo>
                    <a:pt x="196" y="144"/>
                    <a:pt x="199" y="110"/>
                    <a:pt x="221" y="89"/>
                  </a:cubicBezTo>
                  <a:cubicBezTo>
                    <a:pt x="233" y="77"/>
                    <a:pt x="249" y="70"/>
                    <a:pt x="266" y="70"/>
                  </a:cubicBezTo>
                  <a:cubicBezTo>
                    <a:pt x="283" y="70"/>
                    <a:pt x="300" y="77"/>
                    <a:pt x="312" y="89"/>
                  </a:cubicBezTo>
                  <a:cubicBezTo>
                    <a:pt x="337" y="114"/>
                    <a:pt x="337" y="155"/>
                    <a:pt x="312" y="180"/>
                  </a:cubicBezTo>
                  <a:cubicBezTo>
                    <a:pt x="300" y="192"/>
                    <a:pt x="284" y="199"/>
                    <a:pt x="266" y="199"/>
                  </a:cubicBezTo>
                  <a:cubicBezTo>
                    <a:pt x="254" y="199"/>
                    <a:pt x="242" y="195"/>
                    <a:pt x="232" y="188"/>
                  </a:cubicBezTo>
                  <a:cubicBezTo>
                    <a:pt x="201" y="220"/>
                    <a:pt x="201" y="220"/>
                    <a:pt x="201" y="220"/>
                  </a:cubicBezTo>
                  <a:cubicBezTo>
                    <a:pt x="198" y="222"/>
                    <a:pt x="194" y="224"/>
                    <a:pt x="191" y="224"/>
                  </a:cubicBezTo>
                  <a:cubicBezTo>
                    <a:pt x="187" y="224"/>
                    <a:pt x="184" y="222"/>
                    <a:pt x="181" y="220"/>
                  </a:cubicBezTo>
                  <a:cubicBezTo>
                    <a:pt x="176" y="214"/>
                    <a:pt x="176" y="205"/>
                    <a:pt x="181" y="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62" name="Freeform 61"/>
            <p:cNvSpPr/>
            <p:nvPr/>
          </p:nvSpPr>
          <p:spPr bwMode="auto">
            <a:xfrm>
              <a:off x="6040438" y="6403975"/>
              <a:ext cx="280987" cy="255587"/>
            </a:xfrm>
            <a:custGeom>
              <a:avLst/>
              <a:gdLst>
                <a:gd name="T0" fmla="*/ 45 w 90"/>
                <a:gd name="T1" fmla="*/ 82 h 82"/>
                <a:gd name="T2" fmla="*/ 74 w 90"/>
                <a:gd name="T3" fmla="*/ 70 h 82"/>
                <a:gd name="T4" fmla="*/ 74 w 90"/>
                <a:gd name="T5" fmla="*/ 12 h 82"/>
                <a:gd name="T6" fmla="*/ 45 w 90"/>
                <a:gd name="T7" fmla="*/ 0 h 82"/>
                <a:gd name="T8" fmla="*/ 16 w 90"/>
                <a:gd name="T9" fmla="*/ 12 h 82"/>
                <a:gd name="T10" fmla="*/ 16 w 90"/>
                <a:gd name="T11" fmla="*/ 70 h 82"/>
                <a:gd name="T12" fmla="*/ 45 w 90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82">
                  <a:moveTo>
                    <a:pt x="45" y="82"/>
                  </a:moveTo>
                  <a:cubicBezTo>
                    <a:pt x="56" y="82"/>
                    <a:pt x="67" y="78"/>
                    <a:pt x="74" y="70"/>
                  </a:cubicBezTo>
                  <a:cubicBezTo>
                    <a:pt x="90" y="54"/>
                    <a:pt x="90" y="28"/>
                    <a:pt x="74" y="12"/>
                  </a:cubicBezTo>
                  <a:cubicBezTo>
                    <a:pt x="67" y="5"/>
                    <a:pt x="56" y="0"/>
                    <a:pt x="45" y="0"/>
                  </a:cubicBezTo>
                  <a:cubicBezTo>
                    <a:pt x="34" y="0"/>
                    <a:pt x="24" y="5"/>
                    <a:pt x="16" y="12"/>
                  </a:cubicBezTo>
                  <a:cubicBezTo>
                    <a:pt x="0" y="28"/>
                    <a:pt x="0" y="54"/>
                    <a:pt x="16" y="70"/>
                  </a:cubicBezTo>
                  <a:cubicBezTo>
                    <a:pt x="24" y="78"/>
                    <a:pt x="34" y="82"/>
                    <a:pt x="45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2231373" y="3670315"/>
            <a:ext cx="302992" cy="237848"/>
            <a:chOff x="8366125" y="5818188"/>
            <a:chExt cx="1587500" cy="1246187"/>
          </a:xfrm>
        </p:grpSpPr>
        <p:sp>
          <p:nvSpPr>
            <p:cNvPr id="64" name="Freeform 63"/>
            <p:cNvSpPr>
              <a:spLocks noEditPoints="1"/>
            </p:cNvSpPr>
            <p:nvPr/>
          </p:nvSpPr>
          <p:spPr bwMode="auto">
            <a:xfrm>
              <a:off x="8366125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6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2 w 507"/>
                <a:gd name="T31" fmla="*/ 46 h 84"/>
                <a:gd name="T32" fmla="*/ 100 w 507"/>
                <a:gd name="T33" fmla="*/ 59 h 84"/>
                <a:gd name="T34" fmla="*/ 150 w 507"/>
                <a:gd name="T35" fmla="*/ 59 h 84"/>
                <a:gd name="T36" fmla="*/ 138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2" y="39"/>
                    <a:pt x="112" y="46"/>
                  </a:cubicBezTo>
                  <a:cubicBezTo>
                    <a:pt x="112" y="53"/>
                    <a:pt x="107" y="59"/>
                    <a:pt x="100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8" y="53"/>
                    <a:pt x="138" y="46"/>
                  </a:cubicBezTo>
                  <a:cubicBezTo>
                    <a:pt x="138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65" name="Freeform 14"/>
            <p:cNvSpPr>
              <a:spLocks noEditPoints="1"/>
            </p:cNvSpPr>
            <p:nvPr/>
          </p:nvSpPr>
          <p:spPr bwMode="auto">
            <a:xfrm>
              <a:off x="8366125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6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299 w 507"/>
                <a:gd name="T15" fmla="*/ 54 h 304"/>
                <a:gd name="T16" fmla="*/ 432 w 507"/>
                <a:gd name="T17" fmla="*/ 54 h 304"/>
                <a:gd name="T18" fmla="*/ 432 w 507"/>
                <a:gd name="T19" fmla="*/ 184 h 304"/>
                <a:gd name="T20" fmla="*/ 299 w 507"/>
                <a:gd name="T21" fmla="*/ 184 h 304"/>
                <a:gd name="T22" fmla="*/ 299 w 507"/>
                <a:gd name="T23" fmla="*/ 54 h 304"/>
                <a:gd name="T24" fmla="*/ 75 w 507"/>
                <a:gd name="T25" fmla="*/ 54 h 304"/>
                <a:gd name="T26" fmla="*/ 259 w 507"/>
                <a:gd name="T27" fmla="*/ 54 h 304"/>
                <a:gd name="T28" fmla="*/ 259 w 507"/>
                <a:gd name="T29" fmla="*/ 75 h 304"/>
                <a:gd name="T30" fmla="*/ 75 w 507"/>
                <a:gd name="T31" fmla="*/ 75 h 304"/>
                <a:gd name="T32" fmla="*/ 75 w 507"/>
                <a:gd name="T33" fmla="*/ 54 h 304"/>
                <a:gd name="T34" fmla="*/ 75 w 507"/>
                <a:gd name="T35" fmla="*/ 109 h 304"/>
                <a:gd name="T36" fmla="*/ 259 w 507"/>
                <a:gd name="T37" fmla="*/ 109 h 304"/>
                <a:gd name="T38" fmla="*/ 259 w 507"/>
                <a:gd name="T39" fmla="*/ 130 h 304"/>
                <a:gd name="T40" fmla="*/ 75 w 507"/>
                <a:gd name="T41" fmla="*/ 130 h 304"/>
                <a:gd name="T42" fmla="*/ 75 w 507"/>
                <a:gd name="T43" fmla="*/ 109 h 304"/>
                <a:gd name="T44" fmla="*/ 75 w 507"/>
                <a:gd name="T45" fmla="*/ 163 h 304"/>
                <a:gd name="T46" fmla="*/ 259 w 507"/>
                <a:gd name="T47" fmla="*/ 163 h 304"/>
                <a:gd name="T48" fmla="*/ 259 w 507"/>
                <a:gd name="T49" fmla="*/ 184 h 304"/>
                <a:gd name="T50" fmla="*/ 75 w 507"/>
                <a:gd name="T51" fmla="*/ 184 h 304"/>
                <a:gd name="T52" fmla="*/ 75 w 507"/>
                <a:gd name="T53" fmla="*/ 163 h 304"/>
                <a:gd name="T54" fmla="*/ 75 w 507"/>
                <a:gd name="T55" fmla="*/ 217 h 304"/>
                <a:gd name="T56" fmla="*/ 432 w 507"/>
                <a:gd name="T57" fmla="*/ 217 h 304"/>
                <a:gd name="T58" fmla="*/ 432 w 507"/>
                <a:gd name="T59" fmla="*/ 238 h 304"/>
                <a:gd name="T60" fmla="*/ 75 w 507"/>
                <a:gd name="T61" fmla="*/ 238 h 304"/>
                <a:gd name="T62" fmla="*/ 75 w 507"/>
                <a:gd name="T63" fmla="*/ 217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6" y="304"/>
                    <a:pt x="36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299" y="54"/>
                  </a:moveTo>
                  <a:cubicBezTo>
                    <a:pt x="432" y="54"/>
                    <a:pt x="432" y="54"/>
                    <a:pt x="432" y="54"/>
                  </a:cubicBezTo>
                  <a:cubicBezTo>
                    <a:pt x="432" y="184"/>
                    <a:pt x="432" y="184"/>
                    <a:pt x="432" y="184"/>
                  </a:cubicBezTo>
                  <a:cubicBezTo>
                    <a:pt x="299" y="184"/>
                    <a:pt x="299" y="184"/>
                    <a:pt x="299" y="184"/>
                  </a:cubicBezTo>
                  <a:lnTo>
                    <a:pt x="299" y="54"/>
                  </a:lnTo>
                  <a:close/>
                  <a:moveTo>
                    <a:pt x="75" y="54"/>
                  </a:moveTo>
                  <a:cubicBezTo>
                    <a:pt x="259" y="54"/>
                    <a:pt x="259" y="54"/>
                    <a:pt x="259" y="54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75" y="75"/>
                    <a:pt x="75" y="75"/>
                    <a:pt x="75" y="75"/>
                  </a:cubicBezTo>
                  <a:lnTo>
                    <a:pt x="75" y="54"/>
                  </a:lnTo>
                  <a:close/>
                  <a:moveTo>
                    <a:pt x="75" y="109"/>
                  </a:moveTo>
                  <a:cubicBezTo>
                    <a:pt x="259" y="109"/>
                    <a:pt x="259" y="109"/>
                    <a:pt x="259" y="109"/>
                  </a:cubicBezTo>
                  <a:cubicBezTo>
                    <a:pt x="259" y="130"/>
                    <a:pt x="259" y="130"/>
                    <a:pt x="259" y="130"/>
                  </a:cubicBezTo>
                  <a:cubicBezTo>
                    <a:pt x="75" y="130"/>
                    <a:pt x="75" y="130"/>
                    <a:pt x="75" y="130"/>
                  </a:cubicBezTo>
                  <a:lnTo>
                    <a:pt x="75" y="109"/>
                  </a:lnTo>
                  <a:close/>
                  <a:moveTo>
                    <a:pt x="75" y="163"/>
                  </a:moveTo>
                  <a:cubicBezTo>
                    <a:pt x="259" y="163"/>
                    <a:pt x="259" y="163"/>
                    <a:pt x="259" y="163"/>
                  </a:cubicBezTo>
                  <a:cubicBezTo>
                    <a:pt x="259" y="184"/>
                    <a:pt x="259" y="184"/>
                    <a:pt x="259" y="184"/>
                  </a:cubicBezTo>
                  <a:cubicBezTo>
                    <a:pt x="75" y="184"/>
                    <a:pt x="75" y="184"/>
                    <a:pt x="75" y="184"/>
                  </a:cubicBezTo>
                  <a:lnTo>
                    <a:pt x="75" y="163"/>
                  </a:lnTo>
                  <a:close/>
                  <a:moveTo>
                    <a:pt x="75" y="217"/>
                  </a:moveTo>
                  <a:cubicBezTo>
                    <a:pt x="432" y="217"/>
                    <a:pt x="432" y="217"/>
                    <a:pt x="432" y="217"/>
                  </a:cubicBezTo>
                  <a:cubicBezTo>
                    <a:pt x="432" y="238"/>
                    <a:pt x="432" y="238"/>
                    <a:pt x="432" y="238"/>
                  </a:cubicBezTo>
                  <a:cubicBezTo>
                    <a:pt x="75" y="238"/>
                    <a:pt x="75" y="238"/>
                    <a:pt x="75" y="238"/>
                  </a:cubicBezTo>
                  <a:lnTo>
                    <a:pt x="75" y="2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2235441" y="5218487"/>
            <a:ext cx="302992" cy="237848"/>
            <a:chOff x="11385550" y="5818188"/>
            <a:chExt cx="1587500" cy="1246187"/>
          </a:xfrm>
        </p:grpSpPr>
        <p:sp>
          <p:nvSpPr>
            <p:cNvPr id="67" name="Freeform 15"/>
            <p:cNvSpPr>
              <a:spLocks noEditPoints="1"/>
            </p:cNvSpPr>
            <p:nvPr/>
          </p:nvSpPr>
          <p:spPr bwMode="auto">
            <a:xfrm>
              <a:off x="11385550" y="5818188"/>
              <a:ext cx="1587500" cy="263525"/>
            </a:xfrm>
            <a:custGeom>
              <a:avLst/>
              <a:gdLst>
                <a:gd name="T0" fmla="*/ 470 w 507"/>
                <a:gd name="T1" fmla="*/ 0 h 84"/>
                <a:gd name="T2" fmla="*/ 36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0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1 w 507"/>
                <a:gd name="T21" fmla="*/ 46 h 84"/>
                <a:gd name="T22" fmla="*/ 49 w 507"/>
                <a:gd name="T23" fmla="*/ 59 h 84"/>
                <a:gd name="T24" fmla="*/ 99 w 507"/>
                <a:gd name="T25" fmla="*/ 59 h 84"/>
                <a:gd name="T26" fmla="*/ 87 w 507"/>
                <a:gd name="T27" fmla="*/ 46 h 84"/>
                <a:gd name="T28" fmla="*/ 99 w 507"/>
                <a:gd name="T29" fmla="*/ 33 h 84"/>
                <a:gd name="T30" fmla="*/ 112 w 507"/>
                <a:gd name="T31" fmla="*/ 46 h 84"/>
                <a:gd name="T32" fmla="*/ 99 w 507"/>
                <a:gd name="T33" fmla="*/ 59 h 84"/>
                <a:gd name="T34" fmla="*/ 150 w 507"/>
                <a:gd name="T35" fmla="*/ 59 h 84"/>
                <a:gd name="T36" fmla="*/ 137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0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0" y="0"/>
                    <a:pt x="470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1" y="39"/>
                    <a:pt x="61" y="46"/>
                  </a:cubicBezTo>
                  <a:cubicBezTo>
                    <a:pt x="61" y="53"/>
                    <a:pt x="56" y="59"/>
                    <a:pt x="49" y="59"/>
                  </a:cubicBezTo>
                  <a:close/>
                  <a:moveTo>
                    <a:pt x="99" y="59"/>
                  </a:moveTo>
                  <a:cubicBezTo>
                    <a:pt x="92" y="59"/>
                    <a:pt x="87" y="53"/>
                    <a:pt x="87" y="46"/>
                  </a:cubicBezTo>
                  <a:cubicBezTo>
                    <a:pt x="87" y="39"/>
                    <a:pt x="92" y="33"/>
                    <a:pt x="99" y="33"/>
                  </a:cubicBezTo>
                  <a:cubicBezTo>
                    <a:pt x="106" y="33"/>
                    <a:pt x="112" y="39"/>
                    <a:pt x="112" y="46"/>
                  </a:cubicBezTo>
                  <a:cubicBezTo>
                    <a:pt x="112" y="53"/>
                    <a:pt x="106" y="59"/>
                    <a:pt x="99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7" y="53"/>
                    <a:pt x="137" y="46"/>
                  </a:cubicBezTo>
                  <a:cubicBezTo>
                    <a:pt x="137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68" name="Freeform 16"/>
            <p:cNvSpPr>
              <a:spLocks noEditPoints="1"/>
            </p:cNvSpPr>
            <p:nvPr/>
          </p:nvSpPr>
          <p:spPr bwMode="auto">
            <a:xfrm>
              <a:off x="11385550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6 w 507"/>
                <a:gd name="T3" fmla="*/ 304 h 304"/>
                <a:gd name="T4" fmla="*/ 470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61 w 507"/>
                <a:gd name="T15" fmla="*/ 136 h 304"/>
                <a:gd name="T16" fmla="*/ 166 w 507"/>
                <a:gd name="T17" fmla="*/ 131 h 304"/>
                <a:gd name="T18" fmla="*/ 169 w 507"/>
                <a:gd name="T19" fmla="*/ 131 h 304"/>
                <a:gd name="T20" fmla="*/ 179 w 507"/>
                <a:gd name="T21" fmla="*/ 108 h 304"/>
                <a:gd name="T22" fmla="*/ 177 w 507"/>
                <a:gd name="T23" fmla="*/ 106 h 304"/>
                <a:gd name="T24" fmla="*/ 177 w 507"/>
                <a:gd name="T25" fmla="*/ 98 h 304"/>
                <a:gd name="T26" fmla="*/ 200 w 507"/>
                <a:gd name="T27" fmla="*/ 75 h 304"/>
                <a:gd name="T28" fmla="*/ 207 w 507"/>
                <a:gd name="T29" fmla="*/ 75 h 304"/>
                <a:gd name="T30" fmla="*/ 209 w 507"/>
                <a:gd name="T31" fmla="*/ 77 h 304"/>
                <a:gd name="T32" fmla="*/ 232 w 507"/>
                <a:gd name="T33" fmla="*/ 68 h 304"/>
                <a:gd name="T34" fmla="*/ 232 w 507"/>
                <a:gd name="T35" fmla="*/ 65 h 304"/>
                <a:gd name="T36" fmla="*/ 237 w 507"/>
                <a:gd name="T37" fmla="*/ 60 h 304"/>
                <a:gd name="T38" fmla="*/ 269 w 507"/>
                <a:gd name="T39" fmla="*/ 60 h 304"/>
                <a:gd name="T40" fmla="*/ 275 w 507"/>
                <a:gd name="T41" fmla="*/ 65 h 304"/>
                <a:gd name="T42" fmla="*/ 275 w 507"/>
                <a:gd name="T43" fmla="*/ 68 h 304"/>
                <a:gd name="T44" fmla="*/ 297 w 507"/>
                <a:gd name="T45" fmla="*/ 77 h 304"/>
                <a:gd name="T46" fmla="*/ 299 w 507"/>
                <a:gd name="T47" fmla="*/ 75 h 304"/>
                <a:gd name="T48" fmla="*/ 307 w 507"/>
                <a:gd name="T49" fmla="*/ 75 h 304"/>
                <a:gd name="T50" fmla="*/ 330 w 507"/>
                <a:gd name="T51" fmla="*/ 98 h 304"/>
                <a:gd name="T52" fmla="*/ 330 w 507"/>
                <a:gd name="T53" fmla="*/ 106 h 304"/>
                <a:gd name="T54" fmla="*/ 328 w 507"/>
                <a:gd name="T55" fmla="*/ 108 h 304"/>
                <a:gd name="T56" fmla="*/ 337 w 507"/>
                <a:gd name="T57" fmla="*/ 131 h 304"/>
                <a:gd name="T58" fmla="*/ 340 w 507"/>
                <a:gd name="T59" fmla="*/ 131 h 304"/>
                <a:gd name="T60" fmla="*/ 345 w 507"/>
                <a:gd name="T61" fmla="*/ 136 h 304"/>
                <a:gd name="T62" fmla="*/ 345 w 507"/>
                <a:gd name="T63" fmla="*/ 168 h 304"/>
                <a:gd name="T64" fmla="*/ 340 w 507"/>
                <a:gd name="T65" fmla="*/ 173 h 304"/>
                <a:gd name="T66" fmla="*/ 337 w 507"/>
                <a:gd name="T67" fmla="*/ 173 h 304"/>
                <a:gd name="T68" fmla="*/ 328 w 507"/>
                <a:gd name="T69" fmla="*/ 196 h 304"/>
                <a:gd name="T70" fmla="*/ 330 w 507"/>
                <a:gd name="T71" fmla="*/ 198 h 304"/>
                <a:gd name="T72" fmla="*/ 330 w 507"/>
                <a:gd name="T73" fmla="*/ 206 h 304"/>
                <a:gd name="T74" fmla="*/ 307 w 507"/>
                <a:gd name="T75" fmla="*/ 229 h 304"/>
                <a:gd name="T76" fmla="*/ 299 w 507"/>
                <a:gd name="T77" fmla="*/ 229 h 304"/>
                <a:gd name="T78" fmla="*/ 297 w 507"/>
                <a:gd name="T79" fmla="*/ 226 h 304"/>
                <a:gd name="T80" fmla="*/ 275 w 507"/>
                <a:gd name="T81" fmla="*/ 236 h 304"/>
                <a:gd name="T82" fmla="*/ 275 w 507"/>
                <a:gd name="T83" fmla="*/ 239 h 304"/>
                <a:gd name="T84" fmla="*/ 269 w 507"/>
                <a:gd name="T85" fmla="*/ 244 h 304"/>
                <a:gd name="T86" fmla="*/ 237 w 507"/>
                <a:gd name="T87" fmla="*/ 244 h 304"/>
                <a:gd name="T88" fmla="*/ 232 w 507"/>
                <a:gd name="T89" fmla="*/ 239 h 304"/>
                <a:gd name="T90" fmla="*/ 232 w 507"/>
                <a:gd name="T91" fmla="*/ 236 h 304"/>
                <a:gd name="T92" fmla="*/ 209 w 507"/>
                <a:gd name="T93" fmla="*/ 226 h 304"/>
                <a:gd name="T94" fmla="*/ 207 w 507"/>
                <a:gd name="T95" fmla="*/ 229 h 304"/>
                <a:gd name="T96" fmla="*/ 200 w 507"/>
                <a:gd name="T97" fmla="*/ 229 h 304"/>
                <a:gd name="T98" fmla="*/ 177 w 507"/>
                <a:gd name="T99" fmla="*/ 206 h 304"/>
                <a:gd name="T100" fmla="*/ 177 w 507"/>
                <a:gd name="T101" fmla="*/ 198 h 304"/>
                <a:gd name="T102" fmla="*/ 179 w 507"/>
                <a:gd name="T103" fmla="*/ 196 h 304"/>
                <a:gd name="T104" fmla="*/ 169 w 507"/>
                <a:gd name="T105" fmla="*/ 173 h 304"/>
                <a:gd name="T106" fmla="*/ 166 w 507"/>
                <a:gd name="T107" fmla="*/ 173 h 304"/>
                <a:gd name="T108" fmla="*/ 161 w 507"/>
                <a:gd name="T109" fmla="*/ 168 h 304"/>
                <a:gd name="T110" fmla="*/ 161 w 507"/>
                <a:gd name="T111" fmla="*/ 136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6" y="304"/>
                    <a:pt x="36" y="304"/>
                  </a:cubicBezTo>
                  <a:cubicBezTo>
                    <a:pt x="470" y="304"/>
                    <a:pt x="470" y="304"/>
                    <a:pt x="470" y="304"/>
                  </a:cubicBezTo>
                  <a:cubicBezTo>
                    <a:pt x="490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61" y="136"/>
                  </a:moveTo>
                  <a:cubicBezTo>
                    <a:pt x="161" y="133"/>
                    <a:pt x="163" y="131"/>
                    <a:pt x="166" y="131"/>
                  </a:cubicBezTo>
                  <a:cubicBezTo>
                    <a:pt x="169" y="131"/>
                    <a:pt x="169" y="131"/>
                    <a:pt x="169" y="131"/>
                  </a:cubicBezTo>
                  <a:cubicBezTo>
                    <a:pt x="171" y="122"/>
                    <a:pt x="175" y="115"/>
                    <a:pt x="179" y="108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5" y="104"/>
                    <a:pt x="175" y="100"/>
                    <a:pt x="177" y="98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2" y="73"/>
                    <a:pt x="205" y="73"/>
                    <a:pt x="207" y="75"/>
                  </a:cubicBezTo>
                  <a:cubicBezTo>
                    <a:pt x="209" y="77"/>
                    <a:pt x="209" y="77"/>
                    <a:pt x="209" y="77"/>
                  </a:cubicBezTo>
                  <a:cubicBezTo>
                    <a:pt x="216" y="73"/>
                    <a:pt x="224" y="70"/>
                    <a:pt x="232" y="68"/>
                  </a:cubicBezTo>
                  <a:cubicBezTo>
                    <a:pt x="232" y="65"/>
                    <a:pt x="232" y="65"/>
                    <a:pt x="232" y="65"/>
                  </a:cubicBezTo>
                  <a:cubicBezTo>
                    <a:pt x="232" y="62"/>
                    <a:pt x="234" y="60"/>
                    <a:pt x="237" y="60"/>
                  </a:cubicBezTo>
                  <a:cubicBezTo>
                    <a:pt x="269" y="60"/>
                    <a:pt x="269" y="60"/>
                    <a:pt x="269" y="60"/>
                  </a:cubicBezTo>
                  <a:cubicBezTo>
                    <a:pt x="272" y="60"/>
                    <a:pt x="275" y="62"/>
                    <a:pt x="275" y="65"/>
                  </a:cubicBezTo>
                  <a:cubicBezTo>
                    <a:pt x="275" y="68"/>
                    <a:pt x="275" y="68"/>
                    <a:pt x="275" y="68"/>
                  </a:cubicBezTo>
                  <a:cubicBezTo>
                    <a:pt x="283" y="70"/>
                    <a:pt x="290" y="73"/>
                    <a:pt x="297" y="77"/>
                  </a:cubicBezTo>
                  <a:cubicBezTo>
                    <a:pt x="299" y="75"/>
                    <a:pt x="299" y="75"/>
                    <a:pt x="299" y="75"/>
                  </a:cubicBezTo>
                  <a:cubicBezTo>
                    <a:pt x="301" y="73"/>
                    <a:pt x="305" y="73"/>
                    <a:pt x="307" y="75"/>
                  </a:cubicBezTo>
                  <a:cubicBezTo>
                    <a:pt x="330" y="98"/>
                    <a:pt x="330" y="98"/>
                    <a:pt x="330" y="98"/>
                  </a:cubicBezTo>
                  <a:cubicBezTo>
                    <a:pt x="332" y="100"/>
                    <a:pt x="332" y="104"/>
                    <a:pt x="330" y="106"/>
                  </a:cubicBezTo>
                  <a:cubicBezTo>
                    <a:pt x="328" y="108"/>
                    <a:pt x="328" y="108"/>
                    <a:pt x="328" y="108"/>
                  </a:cubicBezTo>
                  <a:cubicBezTo>
                    <a:pt x="332" y="115"/>
                    <a:pt x="335" y="122"/>
                    <a:pt x="337" y="131"/>
                  </a:cubicBezTo>
                  <a:cubicBezTo>
                    <a:pt x="340" y="131"/>
                    <a:pt x="340" y="131"/>
                    <a:pt x="340" y="131"/>
                  </a:cubicBezTo>
                  <a:cubicBezTo>
                    <a:pt x="343" y="131"/>
                    <a:pt x="345" y="133"/>
                    <a:pt x="345" y="136"/>
                  </a:cubicBezTo>
                  <a:cubicBezTo>
                    <a:pt x="345" y="168"/>
                    <a:pt x="345" y="168"/>
                    <a:pt x="345" y="168"/>
                  </a:cubicBezTo>
                  <a:cubicBezTo>
                    <a:pt x="345" y="171"/>
                    <a:pt x="343" y="173"/>
                    <a:pt x="340" y="173"/>
                  </a:cubicBezTo>
                  <a:cubicBezTo>
                    <a:pt x="337" y="173"/>
                    <a:pt x="337" y="173"/>
                    <a:pt x="337" y="173"/>
                  </a:cubicBezTo>
                  <a:cubicBezTo>
                    <a:pt x="335" y="182"/>
                    <a:pt x="332" y="189"/>
                    <a:pt x="328" y="196"/>
                  </a:cubicBezTo>
                  <a:cubicBezTo>
                    <a:pt x="330" y="198"/>
                    <a:pt x="330" y="198"/>
                    <a:pt x="330" y="198"/>
                  </a:cubicBezTo>
                  <a:cubicBezTo>
                    <a:pt x="332" y="200"/>
                    <a:pt x="332" y="204"/>
                    <a:pt x="330" y="206"/>
                  </a:cubicBezTo>
                  <a:cubicBezTo>
                    <a:pt x="307" y="229"/>
                    <a:pt x="307" y="229"/>
                    <a:pt x="307" y="229"/>
                  </a:cubicBezTo>
                  <a:cubicBezTo>
                    <a:pt x="305" y="231"/>
                    <a:pt x="301" y="231"/>
                    <a:pt x="299" y="229"/>
                  </a:cubicBezTo>
                  <a:cubicBezTo>
                    <a:pt x="297" y="226"/>
                    <a:pt x="297" y="226"/>
                    <a:pt x="297" y="226"/>
                  </a:cubicBezTo>
                  <a:cubicBezTo>
                    <a:pt x="290" y="231"/>
                    <a:pt x="283" y="234"/>
                    <a:pt x="275" y="236"/>
                  </a:cubicBezTo>
                  <a:cubicBezTo>
                    <a:pt x="275" y="239"/>
                    <a:pt x="275" y="239"/>
                    <a:pt x="275" y="239"/>
                  </a:cubicBezTo>
                  <a:cubicBezTo>
                    <a:pt x="275" y="242"/>
                    <a:pt x="272" y="244"/>
                    <a:pt x="269" y="244"/>
                  </a:cubicBezTo>
                  <a:cubicBezTo>
                    <a:pt x="237" y="244"/>
                    <a:pt x="237" y="244"/>
                    <a:pt x="237" y="244"/>
                  </a:cubicBezTo>
                  <a:cubicBezTo>
                    <a:pt x="234" y="244"/>
                    <a:pt x="232" y="242"/>
                    <a:pt x="232" y="239"/>
                  </a:cubicBezTo>
                  <a:cubicBezTo>
                    <a:pt x="232" y="236"/>
                    <a:pt x="232" y="236"/>
                    <a:pt x="232" y="236"/>
                  </a:cubicBezTo>
                  <a:cubicBezTo>
                    <a:pt x="224" y="234"/>
                    <a:pt x="216" y="231"/>
                    <a:pt x="209" y="226"/>
                  </a:cubicBezTo>
                  <a:cubicBezTo>
                    <a:pt x="207" y="229"/>
                    <a:pt x="207" y="229"/>
                    <a:pt x="207" y="229"/>
                  </a:cubicBezTo>
                  <a:cubicBezTo>
                    <a:pt x="205" y="231"/>
                    <a:pt x="202" y="231"/>
                    <a:pt x="200" y="229"/>
                  </a:cubicBezTo>
                  <a:cubicBezTo>
                    <a:pt x="177" y="206"/>
                    <a:pt x="177" y="206"/>
                    <a:pt x="177" y="206"/>
                  </a:cubicBezTo>
                  <a:cubicBezTo>
                    <a:pt x="175" y="204"/>
                    <a:pt x="175" y="200"/>
                    <a:pt x="177" y="198"/>
                  </a:cubicBezTo>
                  <a:cubicBezTo>
                    <a:pt x="179" y="196"/>
                    <a:pt x="179" y="196"/>
                    <a:pt x="179" y="196"/>
                  </a:cubicBezTo>
                  <a:cubicBezTo>
                    <a:pt x="175" y="189"/>
                    <a:pt x="171" y="182"/>
                    <a:pt x="169" y="173"/>
                  </a:cubicBezTo>
                  <a:cubicBezTo>
                    <a:pt x="166" y="173"/>
                    <a:pt x="166" y="173"/>
                    <a:pt x="166" y="173"/>
                  </a:cubicBezTo>
                  <a:cubicBezTo>
                    <a:pt x="163" y="173"/>
                    <a:pt x="161" y="171"/>
                    <a:pt x="161" y="168"/>
                  </a:cubicBezTo>
                  <a:lnTo>
                    <a:pt x="161" y="1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69" name="Freeform 17"/>
            <p:cNvSpPr>
              <a:spLocks noEditPoints="1"/>
            </p:cNvSpPr>
            <p:nvPr/>
          </p:nvSpPr>
          <p:spPr bwMode="auto">
            <a:xfrm>
              <a:off x="12049125" y="6453188"/>
              <a:ext cx="261937" cy="260350"/>
            </a:xfrm>
            <a:custGeom>
              <a:avLst/>
              <a:gdLst>
                <a:gd name="T0" fmla="*/ 42 w 84"/>
                <a:gd name="T1" fmla="*/ 83 h 83"/>
                <a:gd name="T2" fmla="*/ 84 w 84"/>
                <a:gd name="T3" fmla="*/ 42 h 83"/>
                <a:gd name="T4" fmla="*/ 42 w 84"/>
                <a:gd name="T5" fmla="*/ 0 h 83"/>
                <a:gd name="T6" fmla="*/ 0 w 84"/>
                <a:gd name="T7" fmla="*/ 42 h 83"/>
                <a:gd name="T8" fmla="*/ 42 w 84"/>
                <a:gd name="T9" fmla="*/ 83 h 83"/>
                <a:gd name="T10" fmla="*/ 42 w 84"/>
                <a:gd name="T11" fmla="*/ 31 h 83"/>
                <a:gd name="T12" fmla="*/ 53 w 84"/>
                <a:gd name="T13" fmla="*/ 42 h 83"/>
                <a:gd name="T14" fmla="*/ 42 w 84"/>
                <a:gd name="T15" fmla="*/ 53 h 83"/>
                <a:gd name="T16" fmla="*/ 31 w 84"/>
                <a:gd name="T17" fmla="*/ 42 h 83"/>
                <a:gd name="T18" fmla="*/ 42 w 84"/>
                <a:gd name="T19" fmla="*/ 3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3">
                  <a:moveTo>
                    <a:pt x="42" y="83"/>
                  </a:moveTo>
                  <a:cubicBezTo>
                    <a:pt x="65" y="83"/>
                    <a:pt x="84" y="65"/>
                    <a:pt x="84" y="42"/>
                  </a:cubicBezTo>
                  <a:cubicBezTo>
                    <a:pt x="84" y="19"/>
                    <a:pt x="65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5"/>
                    <a:pt x="19" y="83"/>
                    <a:pt x="42" y="83"/>
                  </a:cubicBezTo>
                  <a:close/>
                  <a:moveTo>
                    <a:pt x="42" y="31"/>
                  </a:moveTo>
                  <a:cubicBezTo>
                    <a:pt x="48" y="31"/>
                    <a:pt x="53" y="36"/>
                    <a:pt x="53" y="42"/>
                  </a:cubicBezTo>
                  <a:cubicBezTo>
                    <a:pt x="53" y="48"/>
                    <a:pt x="48" y="53"/>
                    <a:pt x="42" y="53"/>
                  </a:cubicBezTo>
                  <a:cubicBezTo>
                    <a:pt x="36" y="53"/>
                    <a:pt x="31" y="48"/>
                    <a:pt x="31" y="42"/>
                  </a:cubicBezTo>
                  <a:cubicBezTo>
                    <a:pt x="31" y="36"/>
                    <a:pt x="36" y="31"/>
                    <a:pt x="42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706645" y="2158147"/>
            <a:ext cx="302992" cy="237848"/>
            <a:chOff x="14400213" y="5818188"/>
            <a:chExt cx="1587500" cy="1246187"/>
          </a:xfrm>
        </p:grpSpPr>
        <p:sp>
          <p:nvSpPr>
            <p:cNvPr id="71" name="Freeform 18"/>
            <p:cNvSpPr>
              <a:spLocks noEditPoints="1"/>
            </p:cNvSpPr>
            <p:nvPr/>
          </p:nvSpPr>
          <p:spPr bwMode="auto">
            <a:xfrm>
              <a:off x="14400213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7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3 w 507"/>
                <a:gd name="T31" fmla="*/ 46 h 84"/>
                <a:gd name="T32" fmla="*/ 100 w 507"/>
                <a:gd name="T33" fmla="*/ 59 h 84"/>
                <a:gd name="T34" fmla="*/ 151 w 507"/>
                <a:gd name="T35" fmla="*/ 59 h 84"/>
                <a:gd name="T36" fmla="*/ 138 w 507"/>
                <a:gd name="T37" fmla="*/ 46 h 84"/>
                <a:gd name="T38" fmla="*/ 151 w 507"/>
                <a:gd name="T39" fmla="*/ 33 h 84"/>
                <a:gd name="T40" fmla="*/ 163 w 507"/>
                <a:gd name="T41" fmla="*/ 46 h 84"/>
                <a:gd name="T42" fmla="*/ 151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7" y="53"/>
                    <a:pt x="37" y="46"/>
                  </a:cubicBezTo>
                  <a:cubicBezTo>
                    <a:pt x="37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3" y="39"/>
                    <a:pt x="113" y="46"/>
                  </a:cubicBezTo>
                  <a:cubicBezTo>
                    <a:pt x="113" y="53"/>
                    <a:pt x="107" y="59"/>
                    <a:pt x="100" y="59"/>
                  </a:cubicBezTo>
                  <a:close/>
                  <a:moveTo>
                    <a:pt x="151" y="59"/>
                  </a:moveTo>
                  <a:cubicBezTo>
                    <a:pt x="144" y="59"/>
                    <a:pt x="138" y="53"/>
                    <a:pt x="138" y="46"/>
                  </a:cubicBezTo>
                  <a:cubicBezTo>
                    <a:pt x="138" y="39"/>
                    <a:pt x="144" y="33"/>
                    <a:pt x="151" y="33"/>
                  </a:cubicBezTo>
                  <a:cubicBezTo>
                    <a:pt x="158" y="33"/>
                    <a:pt x="163" y="39"/>
                    <a:pt x="163" y="46"/>
                  </a:cubicBezTo>
                  <a:cubicBezTo>
                    <a:pt x="163" y="53"/>
                    <a:pt x="158" y="59"/>
                    <a:pt x="151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72" name="Freeform 19"/>
            <p:cNvSpPr>
              <a:spLocks noEditPoints="1"/>
            </p:cNvSpPr>
            <p:nvPr/>
          </p:nvSpPr>
          <p:spPr bwMode="auto">
            <a:xfrm>
              <a:off x="14400213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315 w 507"/>
                <a:gd name="T15" fmla="*/ 163 h 304"/>
                <a:gd name="T16" fmla="*/ 374 w 507"/>
                <a:gd name="T17" fmla="*/ 163 h 304"/>
                <a:gd name="T18" fmla="*/ 374 w 507"/>
                <a:gd name="T19" fmla="*/ 257 h 304"/>
                <a:gd name="T20" fmla="*/ 315 w 507"/>
                <a:gd name="T21" fmla="*/ 257 h 304"/>
                <a:gd name="T22" fmla="*/ 315 w 507"/>
                <a:gd name="T23" fmla="*/ 163 h 304"/>
                <a:gd name="T24" fmla="*/ 224 w 507"/>
                <a:gd name="T25" fmla="*/ 122 h 304"/>
                <a:gd name="T26" fmla="*/ 283 w 507"/>
                <a:gd name="T27" fmla="*/ 122 h 304"/>
                <a:gd name="T28" fmla="*/ 283 w 507"/>
                <a:gd name="T29" fmla="*/ 257 h 304"/>
                <a:gd name="T30" fmla="*/ 224 w 507"/>
                <a:gd name="T31" fmla="*/ 257 h 304"/>
                <a:gd name="T32" fmla="*/ 224 w 507"/>
                <a:gd name="T33" fmla="*/ 122 h 304"/>
                <a:gd name="T34" fmla="*/ 133 w 507"/>
                <a:gd name="T35" fmla="*/ 62 h 304"/>
                <a:gd name="T36" fmla="*/ 192 w 507"/>
                <a:gd name="T37" fmla="*/ 62 h 304"/>
                <a:gd name="T38" fmla="*/ 192 w 507"/>
                <a:gd name="T39" fmla="*/ 257 h 304"/>
                <a:gd name="T40" fmla="*/ 133 w 507"/>
                <a:gd name="T41" fmla="*/ 257 h 304"/>
                <a:gd name="T42" fmla="*/ 133 w 507"/>
                <a:gd name="T43" fmla="*/ 6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315" y="163"/>
                  </a:moveTo>
                  <a:cubicBezTo>
                    <a:pt x="374" y="163"/>
                    <a:pt x="374" y="163"/>
                    <a:pt x="374" y="163"/>
                  </a:cubicBezTo>
                  <a:cubicBezTo>
                    <a:pt x="374" y="257"/>
                    <a:pt x="374" y="257"/>
                    <a:pt x="374" y="257"/>
                  </a:cubicBezTo>
                  <a:cubicBezTo>
                    <a:pt x="315" y="257"/>
                    <a:pt x="315" y="257"/>
                    <a:pt x="315" y="257"/>
                  </a:cubicBezTo>
                  <a:lnTo>
                    <a:pt x="315" y="163"/>
                  </a:lnTo>
                  <a:close/>
                  <a:moveTo>
                    <a:pt x="224" y="122"/>
                  </a:moveTo>
                  <a:cubicBezTo>
                    <a:pt x="283" y="122"/>
                    <a:pt x="283" y="122"/>
                    <a:pt x="283" y="122"/>
                  </a:cubicBezTo>
                  <a:cubicBezTo>
                    <a:pt x="283" y="257"/>
                    <a:pt x="283" y="257"/>
                    <a:pt x="283" y="257"/>
                  </a:cubicBezTo>
                  <a:cubicBezTo>
                    <a:pt x="224" y="257"/>
                    <a:pt x="224" y="257"/>
                    <a:pt x="224" y="257"/>
                  </a:cubicBezTo>
                  <a:lnTo>
                    <a:pt x="224" y="122"/>
                  </a:lnTo>
                  <a:close/>
                  <a:moveTo>
                    <a:pt x="133" y="62"/>
                  </a:moveTo>
                  <a:cubicBezTo>
                    <a:pt x="192" y="62"/>
                    <a:pt x="192" y="62"/>
                    <a:pt x="192" y="62"/>
                  </a:cubicBezTo>
                  <a:cubicBezTo>
                    <a:pt x="192" y="257"/>
                    <a:pt x="192" y="257"/>
                    <a:pt x="192" y="257"/>
                  </a:cubicBezTo>
                  <a:cubicBezTo>
                    <a:pt x="133" y="257"/>
                    <a:pt x="133" y="257"/>
                    <a:pt x="133" y="257"/>
                  </a:cubicBezTo>
                  <a:lnTo>
                    <a:pt x="133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6702576" y="3670315"/>
            <a:ext cx="302992" cy="237848"/>
            <a:chOff x="17418050" y="5818188"/>
            <a:chExt cx="1587500" cy="1246187"/>
          </a:xfrm>
        </p:grpSpPr>
        <p:sp>
          <p:nvSpPr>
            <p:cNvPr id="74" name="Freeform 20"/>
            <p:cNvSpPr>
              <a:spLocks noEditPoints="1"/>
            </p:cNvSpPr>
            <p:nvPr/>
          </p:nvSpPr>
          <p:spPr bwMode="auto">
            <a:xfrm>
              <a:off x="17418050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2 w 507"/>
                <a:gd name="T31" fmla="*/ 46 h 84"/>
                <a:gd name="T32" fmla="*/ 100 w 507"/>
                <a:gd name="T33" fmla="*/ 59 h 84"/>
                <a:gd name="T34" fmla="*/ 150 w 507"/>
                <a:gd name="T35" fmla="*/ 59 h 84"/>
                <a:gd name="T36" fmla="*/ 138 w 507"/>
                <a:gd name="T37" fmla="*/ 46 h 84"/>
                <a:gd name="T38" fmla="*/ 150 w 507"/>
                <a:gd name="T39" fmla="*/ 33 h 84"/>
                <a:gd name="T40" fmla="*/ 163 w 507"/>
                <a:gd name="T41" fmla="*/ 46 h 84"/>
                <a:gd name="T42" fmla="*/ 150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2" y="39"/>
                    <a:pt x="112" y="46"/>
                  </a:cubicBezTo>
                  <a:cubicBezTo>
                    <a:pt x="112" y="53"/>
                    <a:pt x="107" y="59"/>
                    <a:pt x="100" y="59"/>
                  </a:cubicBezTo>
                  <a:close/>
                  <a:moveTo>
                    <a:pt x="150" y="59"/>
                  </a:moveTo>
                  <a:cubicBezTo>
                    <a:pt x="143" y="59"/>
                    <a:pt x="138" y="53"/>
                    <a:pt x="138" y="46"/>
                  </a:cubicBezTo>
                  <a:cubicBezTo>
                    <a:pt x="138" y="39"/>
                    <a:pt x="143" y="33"/>
                    <a:pt x="150" y="33"/>
                  </a:cubicBezTo>
                  <a:cubicBezTo>
                    <a:pt x="157" y="33"/>
                    <a:pt x="163" y="39"/>
                    <a:pt x="163" y="46"/>
                  </a:cubicBezTo>
                  <a:cubicBezTo>
                    <a:pt x="163" y="53"/>
                    <a:pt x="157" y="59"/>
                    <a:pt x="15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75" name="Oval 21"/>
            <p:cNvSpPr>
              <a:spLocks noChangeArrowheads="1"/>
            </p:cNvSpPr>
            <p:nvPr/>
          </p:nvSpPr>
          <p:spPr bwMode="auto">
            <a:xfrm>
              <a:off x="18113375" y="6623050"/>
              <a:ext cx="198437" cy="2000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76" name="Oval 22"/>
            <p:cNvSpPr>
              <a:spLocks noChangeArrowheads="1"/>
            </p:cNvSpPr>
            <p:nvPr/>
          </p:nvSpPr>
          <p:spPr bwMode="auto">
            <a:xfrm>
              <a:off x="18383250" y="6384925"/>
              <a:ext cx="160337" cy="158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77" name="Freeform 23"/>
            <p:cNvSpPr>
              <a:spLocks noEditPoints="1"/>
            </p:cNvSpPr>
            <p:nvPr/>
          </p:nvSpPr>
          <p:spPr bwMode="auto">
            <a:xfrm>
              <a:off x="17418050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55 w 507"/>
                <a:gd name="T15" fmla="*/ 52 h 304"/>
                <a:gd name="T16" fmla="*/ 199 w 507"/>
                <a:gd name="T17" fmla="*/ 96 h 304"/>
                <a:gd name="T18" fmla="*/ 193 w 507"/>
                <a:gd name="T19" fmla="*/ 119 h 304"/>
                <a:gd name="T20" fmla="*/ 224 w 507"/>
                <a:gd name="T21" fmla="*/ 151 h 304"/>
                <a:gd name="T22" fmla="*/ 253 w 507"/>
                <a:gd name="T23" fmla="*/ 142 h 304"/>
                <a:gd name="T24" fmla="*/ 283 w 507"/>
                <a:gd name="T25" fmla="*/ 151 h 304"/>
                <a:gd name="T26" fmla="*/ 295 w 507"/>
                <a:gd name="T27" fmla="*/ 139 h 304"/>
                <a:gd name="T28" fmla="*/ 287 w 507"/>
                <a:gd name="T29" fmla="*/ 112 h 304"/>
                <a:gd name="T30" fmla="*/ 333 w 507"/>
                <a:gd name="T31" fmla="*/ 66 h 304"/>
                <a:gd name="T32" fmla="*/ 379 w 507"/>
                <a:gd name="T33" fmla="*/ 112 h 304"/>
                <a:gd name="T34" fmla="*/ 333 w 507"/>
                <a:gd name="T35" fmla="*/ 158 h 304"/>
                <a:gd name="T36" fmla="*/ 311 w 507"/>
                <a:gd name="T37" fmla="*/ 153 h 304"/>
                <a:gd name="T38" fmla="*/ 297 w 507"/>
                <a:gd name="T39" fmla="*/ 166 h 304"/>
                <a:gd name="T40" fmla="*/ 306 w 507"/>
                <a:gd name="T41" fmla="*/ 195 h 304"/>
                <a:gd name="T42" fmla="*/ 253 w 507"/>
                <a:gd name="T43" fmla="*/ 247 h 304"/>
                <a:gd name="T44" fmla="*/ 201 w 507"/>
                <a:gd name="T45" fmla="*/ 195 h 304"/>
                <a:gd name="T46" fmla="*/ 210 w 507"/>
                <a:gd name="T47" fmla="*/ 166 h 304"/>
                <a:gd name="T48" fmla="*/ 178 w 507"/>
                <a:gd name="T49" fmla="*/ 134 h 304"/>
                <a:gd name="T50" fmla="*/ 155 w 507"/>
                <a:gd name="T51" fmla="*/ 141 h 304"/>
                <a:gd name="T52" fmla="*/ 110 w 507"/>
                <a:gd name="T53" fmla="*/ 96 h 304"/>
                <a:gd name="T54" fmla="*/ 155 w 507"/>
                <a:gd name="T55" fmla="*/ 5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55" y="52"/>
                  </a:moveTo>
                  <a:cubicBezTo>
                    <a:pt x="179" y="52"/>
                    <a:pt x="199" y="72"/>
                    <a:pt x="199" y="96"/>
                  </a:cubicBezTo>
                  <a:cubicBezTo>
                    <a:pt x="199" y="105"/>
                    <a:pt x="197" y="113"/>
                    <a:pt x="193" y="119"/>
                  </a:cubicBezTo>
                  <a:cubicBezTo>
                    <a:pt x="224" y="151"/>
                    <a:pt x="224" y="151"/>
                    <a:pt x="224" y="151"/>
                  </a:cubicBezTo>
                  <a:cubicBezTo>
                    <a:pt x="233" y="146"/>
                    <a:pt x="243" y="142"/>
                    <a:pt x="253" y="142"/>
                  </a:cubicBezTo>
                  <a:cubicBezTo>
                    <a:pt x="264" y="142"/>
                    <a:pt x="274" y="146"/>
                    <a:pt x="283" y="151"/>
                  </a:cubicBezTo>
                  <a:cubicBezTo>
                    <a:pt x="295" y="139"/>
                    <a:pt x="295" y="139"/>
                    <a:pt x="295" y="139"/>
                  </a:cubicBezTo>
                  <a:cubicBezTo>
                    <a:pt x="290" y="131"/>
                    <a:pt x="287" y="122"/>
                    <a:pt x="287" y="112"/>
                  </a:cubicBezTo>
                  <a:cubicBezTo>
                    <a:pt x="287" y="87"/>
                    <a:pt x="308" y="66"/>
                    <a:pt x="333" y="66"/>
                  </a:cubicBezTo>
                  <a:cubicBezTo>
                    <a:pt x="359" y="66"/>
                    <a:pt x="379" y="87"/>
                    <a:pt x="379" y="112"/>
                  </a:cubicBezTo>
                  <a:cubicBezTo>
                    <a:pt x="379" y="138"/>
                    <a:pt x="359" y="158"/>
                    <a:pt x="333" y="158"/>
                  </a:cubicBezTo>
                  <a:cubicBezTo>
                    <a:pt x="325" y="158"/>
                    <a:pt x="317" y="156"/>
                    <a:pt x="311" y="153"/>
                  </a:cubicBezTo>
                  <a:cubicBezTo>
                    <a:pt x="297" y="166"/>
                    <a:pt x="297" y="166"/>
                    <a:pt x="297" y="166"/>
                  </a:cubicBezTo>
                  <a:cubicBezTo>
                    <a:pt x="303" y="174"/>
                    <a:pt x="306" y="184"/>
                    <a:pt x="306" y="195"/>
                  </a:cubicBezTo>
                  <a:cubicBezTo>
                    <a:pt x="306" y="224"/>
                    <a:pt x="282" y="247"/>
                    <a:pt x="253" y="247"/>
                  </a:cubicBezTo>
                  <a:cubicBezTo>
                    <a:pt x="225" y="247"/>
                    <a:pt x="201" y="224"/>
                    <a:pt x="201" y="195"/>
                  </a:cubicBezTo>
                  <a:cubicBezTo>
                    <a:pt x="201" y="184"/>
                    <a:pt x="204" y="174"/>
                    <a:pt x="210" y="166"/>
                  </a:cubicBezTo>
                  <a:cubicBezTo>
                    <a:pt x="178" y="134"/>
                    <a:pt x="178" y="134"/>
                    <a:pt x="178" y="134"/>
                  </a:cubicBezTo>
                  <a:cubicBezTo>
                    <a:pt x="171" y="138"/>
                    <a:pt x="163" y="141"/>
                    <a:pt x="155" y="141"/>
                  </a:cubicBezTo>
                  <a:cubicBezTo>
                    <a:pt x="130" y="141"/>
                    <a:pt x="110" y="121"/>
                    <a:pt x="110" y="96"/>
                  </a:cubicBezTo>
                  <a:cubicBezTo>
                    <a:pt x="110" y="72"/>
                    <a:pt x="130" y="52"/>
                    <a:pt x="155" y="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78" name="Oval 24"/>
            <p:cNvSpPr>
              <a:spLocks noChangeArrowheads="1"/>
            </p:cNvSpPr>
            <p:nvPr/>
          </p:nvSpPr>
          <p:spPr bwMode="auto">
            <a:xfrm>
              <a:off x="17829213" y="6337300"/>
              <a:ext cx="147637" cy="15081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6706645" y="5218487"/>
            <a:ext cx="302992" cy="237848"/>
            <a:chOff x="5348288" y="5818188"/>
            <a:chExt cx="1587500" cy="1246187"/>
          </a:xfrm>
        </p:grpSpPr>
        <p:sp>
          <p:nvSpPr>
            <p:cNvPr id="80" name="Freeform 79"/>
            <p:cNvSpPr>
              <a:spLocks noEditPoints="1"/>
            </p:cNvSpPr>
            <p:nvPr/>
          </p:nvSpPr>
          <p:spPr bwMode="auto">
            <a:xfrm>
              <a:off x="5348288" y="5818188"/>
              <a:ext cx="1587500" cy="263525"/>
            </a:xfrm>
            <a:custGeom>
              <a:avLst/>
              <a:gdLst>
                <a:gd name="T0" fmla="*/ 471 w 507"/>
                <a:gd name="T1" fmla="*/ 0 h 84"/>
                <a:gd name="T2" fmla="*/ 37 w 507"/>
                <a:gd name="T3" fmla="*/ 0 h 84"/>
                <a:gd name="T4" fmla="*/ 0 w 507"/>
                <a:gd name="T5" fmla="*/ 37 h 84"/>
                <a:gd name="T6" fmla="*/ 0 w 507"/>
                <a:gd name="T7" fmla="*/ 84 h 84"/>
                <a:gd name="T8" fmla="*/ 507 w 507"/>
                <a:gd name="T9" fmla="*/ 84 h 84"/>
                <a:gd name="T10" fmla="*/ 507 w 507"/>
                <a:gd name="T11" fmla="*/ 37 h 84"/>
                <a:gd name="T12" fmla="*/ 471 w 507"/>
                <a:gd name="T13" fmla="*/ 0 h 84"/>
                <a:gd name="T14" fmla="*/ 49 w 507"/>
                <a:gd name="T15" fmla="*/ 59 h 84"/>
                <a:gd name="T16" fmla="*/ 36 w 507"/>
                <a:gd name="T17" fmla="*/ 46 h 84"/>
                <a:gd name="T18" fmla="*/ 49 w 507"/>
                <a:gd name="T19" fmla="*/ 33 h 84"/>
                <a:gd name="T20" fmla="*/ 62 w 507"/>
                <a:gd name="T21" fmla="*/ 46 h 84"/>
                <a:gd name="T22" fmla="*/ 49 w 507"/>
                <a:gd name="T23" fmla="*/ 59 h 84"/>
                <a:gd name="T24" fmla="*/ 100 w 507"/>
                <a:gd name="T25" fmla="*/ 59 h 84"/>
                <a:gd name="T26" fmla="*/ 87 w 507"/>
                <a:gd name="T27" fmla="*/ 46 h 84"/>
                <a:gd name="T28" fmla="*/ 100 w 507"/>
                <a:gd name="T29" fmla="*/ 33 h 84"/>
                <a:gd name="T30" fmla="*/ 113 w 507"/>
                <a:gd name="T31" fmla="*/ 46 h 84"/>
                <a:gd name="T32" fmla="*/ 100 w 507"/>
                <a:gd name="T33" fmla="*/ 59 h 84"/>
                <a:gd name="T34" fmla="*/ 151 w 507"/>
                <a:gd name="T35" fmla="*/ 59 h 84"/>
                <a:gd name="T36" fmla="*/ 138 w 507"/>
                <a:gd name="T37" fmla="*/ 46 h 84"/>
                <a:gd name="T38" fmla="*/ 151 w 507"/>
                <a:gd name="T39" fmla="*/ 33 h 84"/>
                <a:gd name="T40" fmla="*/ 163 w 507"/>
                <a:gd name="T41" fmla="*/ 46 h 84"/>
                <a:gd name="T42" fmla="*/ 151 w 507"/>
                <a:gd name="T43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7" h="84">
                  <a:moveTo>
                    <a:pt x="471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507" y="84"/>
                    <a:pt x="507" y="84"/>
                    <a:pt x="507" y="84"/>
                  </a:cubicBezTo>
                  <a:cubicBezTo>
                    <a:pt x="507" y="37"/>
                    <a:pt x="507" y="37"/>
                    <a:pt x="507" y="37"/>
                  </a:cubicBezTo>
                  <a:cubicBezTo>
                    <a:pt x="507" y="17"/>
                    <a:pt x="491" y="0"/>
                    <a:pt x="471" y="0"/>
                  </a:cubicBezTo>
                  <a:close/>
                  <a:moveTo>
                    <a:pt x="49" y="59"/>
                  </a:moveTo>
                  <a:cubicBezTo>
                    <a:pt x="42" y="59"/>
                    <a:pt x="36" y="53"/>
                    <a:pt x="36" y="46"/>
                  </a:cubicBezTo>
                  <a:cubicBezTo>
                    <a:pt x="36" y="39"/>
                    <a:pt x="42" y="33"/>
                    <a:pt x="49" y="33"/>
                  </a:cubicBezTo>
                  <a:cubicBezTo>
                    <a:pt x="56" y="33"/>
                    <a:pt x="62" y="39"/>
                    <a:pt x="62" y="46"/>
                  </a:cubicBezTo>
                  <a:cubicBezTo>
                    <a:pt x="62" y="53"/>
                    <a:pt x="56" y="59"/>
                    <a:pt x="49" y="59"/>
                  </a:cubicBezTo>
                  <a:close/>
                  <a:moveTo>
                    <a:pt x="100" y="59"/>
                  </a:moveTo>
                  <a:cubicBezTo>
                    <a:pt x="93" y="59"/>
                    <a:pt x="87" y="53"/>
                    <a:pt x="87" y="46"/>
                  </a:cubicBezTo>
                  <a:cubicBezTo>
                    <a:pt x="87" y="39"/>
                    <a:pt x="93" y="33"/>
                    <a:pt x="100" y="33"/>
                  </a:cubicBezTo>
                  <a:cubicBezTo>
                    <a:pt x="107" y="33"/>
                    <a:pt x="113" y="39"/>
                    <a:pt x="113" y="46"/>
                  </a:cubicBezTo>
                  <a:cubicBezTo>
                    <a:pt x="113" y="53"/>
                    <a:pt x="107" y="59"/>
                    <a:pt x="100" y="59"/>
                  </a:cubicBezTo>
                  <a:close/>
                  <a:moveTo>
                    <a:pt x="151" y="59"/>
                  </a:moveTo>
                  <a:cubicBezTo>
                    <a:pt x="144" y="59"/>
                    <a:pt x="138" y="53"/>
                    <a:pt x="138" y="46"/>
                  </a:cubicBezTo>
                  <a:cubicBezTo>
                    <a:pt x="138" y="39"/>
                    <a:pt x="144" y="33"/>
                    <a:pt x="151" y="33"/>
                  </a:cubicBezTo>
                  <a:cubicBezTo>
                    <a:pt x="158" y="33"/>
                    <a:pt x="163" y="39"/>
                    <a:pt x="163" y="46"/>
                  </a:cubicBezTo>
                  <a:cubicBezTo>
                    <a:pt x="163" y="53"/>
                    <a:pt x="158" y="59"/>
                    <a:pt x="151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81" name="Freeform 80"/>
            <p:cNvSpPr>
              <a:spLocks noEditPoints="1"/>
            </p:cNvSpPr>
            <p:nvPr/>
          </p:nvSpPr>
          <p:spPr bwMode="auto">
            <a:xfrm>
              <a:off x="5348288" y="6111875"/>
              <a:ext cx="1587500" cy="952500"/>
            </a:xfrm>
            <a:custGeom>
              <a:avLst/>
              <a:gdLst>
                <a:gd name="T0" fmla="*/ 0 w 507"/>
                <a:gd name="T1" fmla="*/ 268 h 304"/>
                <a:gd name="T2" fmla="*/ 37 w 507"/>
                <a:gd name="T3" fmla="*/ 304 h 304"/>
                <a:gd name="T4" fmla="*/ 471 w 507"/>
                <a:gd name="T5" fmla="*/ 304 h 304"/>
                <a:gd name="T6" fmla="*/ 507 w 507"/>
                <a:gd name="T7" fmla="*/ 268 h 304"/>
                <a:gd name="T8" fmla="*/ 507 w 507"/>
                <a:gd name="T9" fmla="*/ 0 h 304"/>
                <a:gd name="T10" fmla="*/ 0 w 507"/>
                <a:gd name="T11" fmla="*/ 0 h 304"/>
                <a:gd name="T12" fmla="*/ 0 w 507"/>
                <a:gd name="T13" fmla="*/ 268 h 304"/>
                <a:gd name="T14" fmla="*/ 181 w 507"/>
                <a:gd name="T15" fmla="*/ 200 h 304"/>
                <a:gd name="T16" fmla="*/ 212 w 507"/>
                <a:gd name="T17" fmla="*/ 169 h 304"/>
                <a:gd name="T18" fmla="*/ 221 w 507"/>
                <a:gd name="T19" fmla="*/ 89 h 304"/>
                <a:gd name="T20" fmla="*/ 266 w 507"/>
                <a:gd name="T21" fmla="*/ 70 h 304"/>
                <a:gd name="T22" fmla="*/ 312 w 507"/>
                <a:gd name="T23" fmla="*/ 89 h 304"/>
                <a:gd name="T24" fmla="*/ 312 w 507"/>
                <a:gd name="T25" fmla="*/ 180 h 304"/>
                <a:gd name="T26" fmla="*/ 266 w 507"/>
                <a:gd name="T27" fmla="*/ 199 h 304"/>
                <a:gd name="T28" fmla="*/ 232 w 507"/>
                <a:gd name="T29" fmla="*/ 188 h 304"/>
                <a:gd name="T30" fmla="*/ 201 w 507"/>
                <a:gd name="T31" fmla="*/ 220 h 304"/>
                <a:gd name="T32" fmla="*/ 191 w 507"/>
                <a:gd name="T33" fmla="*/ 224 h 304"/>
                <a:gd name="T34" fmla="*/ 181 w 507"/>
                <a:gd name="T35" fmla="*/ 220 h 304"/>
                <a:gd name="T36" fmla="*/ 181 w 507"/>
                <a:gd name="T37" fmla="*/ 20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7" h="304">
                  <a:moveTo>
                    <a:pt x="0" y="268"/>
                  </a:moveTo>
                  <a:cubicBezTo>
                    <a:pt x="0" y="288"/>
                    <a:pt x="17" y="304"/>
                    <a:pt x="37" y="304"/>
                  </a:cubicBezTo>
                  <a:cubicBezTo>
                    <a:pt x="471" y="304"/>
                    <a:pt x="471" y="304"/>
                    <a:pt x="471" y="304"/>
                  </a:cubicBezTo>
                  <a:cubicBezTo>
                    <a:pt x="491" y="304"/>
                    <a:pt x="507" y="288"/>
                    <a:pt x="507" y="268"/>
                  </a:cubicBezTo>
                  <a:cubicBezTo>
                    <a:pt x="507" y="0"/>
                    <a:pt x="507" y="0"/>
                    <a:pt x="507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68"/>
                  </a:lnTo>
                  <a:close/>
                  <a:moveTo>
                    <a:pt x="181" y="200"/>
                  </a:moveTo>
                  <a:cubicBezTo>
                    <a:pt x="212" y="169"/>
                    <a:pt x="212" y="169"/>
                    <a:pt x="212" y="169"/>
                  </a:cubicBezTo>
                  <a:cubicBezTo>
                    <a:pt x="196" y="144"/>
                    <a:pt x="199" y="110"/>
                    <a:pt x="221" y="89"/>
                  </a:cubicBezTo>
                  <a:cubicBezTo>
                    <a:pt x="233" y="77"/>
                    <a:pt x="249" y="70"/>
                    <a:pt x="266" y="70"/>
                  </a:cubicBezTo>
                  <a:cubicBezTo>
                    <a:pt x="283" y="70"/>
                    <a:pt x="300" y="77"/>
                    <a:pt x="312" y="89"/>
                  </a:cubicBezTo>
                  <a:cubicBezTo>
                    <a:pt x="337" y="114"/>
                    <a:pt x="337" y="155"/>
                    <a:pt x="312" y="180"/>
                  </a:cubicBezTo>
                  <a:cubicBezTo>
                    <a:pt x="300" y="192"/>
                    <a:pt x="284" y="199"/>
                    <a:pt x="266" y="199"/>
                  </a:cubicBezTo>
                  <a:cubicBezTo>
                    <a:pt x="254" y="199"/>
                    <a:pt x="242" y="195"/>
                    <a:pt x="232" y="188"/>
                  </a:cubicBezTo>
                  <a:cubicBezTo>
                    <a:pt x="201" y="220"/>
                    <a:pt x="201" y="220"/>
                    <a:pt x="201" y="220"/>
                  </a:cubicBezTo>
                  <a:cubicBezTo>
                    <a:pt x="198" y="222"/>
                    <a:pt x="194" y="224"/>
                    <a:pt x="191" y="224"/>
                  </a:cubicBezTo>
                  <a:cubicBezTo>
                    <a:pt x="187" y="224"/>
                    <a:pt x="184" y="222"/>
                    <a:pt x="181" y="220"/>
                  </a:cubicBezTo>
                  <a:cubicBezTo>
                    <a:pt x="176" y="214"/>
                    <a:pt x="176" y="205"/>
                    <a:pt x="181" y="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  <p:sp>
          <p:nvSpPr>
            <p:cNvPr id="82" name="Freeform 81"/>
            <p:cNvSpPr/>
            <p:nvPr/>
          </p:nvSpPr>
          <p:spPr bwMode="auto">
            <a:xfrm>
              <a:off x="6040438" y="6403975"/>
              <a:ext cx="280987" cy="255587"/>
            </a:xfrm>
            <a:custGeom>
              <a:avLst/>
              <a:gdLst>
                <a:gd name="T0" fmla="*/ 45 w 90"/>
                <a:gd name="T1" fmla="*/ 82 h 82"/>
                <a:gd name="T2" fmla="*/ 74 w 90"/>
                <a:gd name="T3" fmla="*/ 70 h 82"/>
                <a:gd name="T4" fmla="*/ 74 w 90"/>
                <a:gd name="T5" fmla="*/ 12 h 82"/>
                <a:gd name="T6" fmla="*/ 45 w 90"/>
                <a:gd name="T7" fmla="*/ 0 h 82"/>
                <a:gd name="T8" fmla="*/ 16 w 90"/>
                <a:gd name="T9" fmla="*/ 12 h 82"/>
                <a:gd name="T10" fmla="*/ 16 w 90"/>
                <a:gd name="T11" fmla="*/ 70 h 82"/>
                <a:gd name="T12" fmla="*/ 45 w 90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82">
                  <a:moveTo>
                    <a:pt x="45" y="82"/>
                  </a:moveTo>
                  <a:cubicBezTo>
                    <a:pt x="56" y="82"/>
                    <a:pt x="67" y="78"/>
                    <a:pt x="74" y="70"/>
                  </a:cubicBezTo>
                  <a:cubicBezTo>
                    <a:pt x="90" y="54"/>
                    <a:pt x="90" y="28"/>
                    <a:pt x="74" y="12"/>
                  </a:cubicBezTo>
                  <a:cubicBezTo>
                    <a:pt x="67" y="5"/>
                    <a:pt x="56" y="0"/>
                    <a:pt x="45" y="0"/>
                  </a:cubicBezTo>
                  <a:cubicBezTo>
                    <a:pt x="34" y="0"/>
                    <a:pt x="24" y="5"/>
                    <a:pt x="16" y="12"/>
                  </a:cubicBezTo>
                  <a:cubicBezTo>
                    <a:pt x="0" y="28"/>
                    <a:pt x="0" y="54"/>
                    <a:pt x="16" y="70"/>
                  </a:cubicBezTo>
                  <a:cubicBezTo>
                    <a:pt x="24" y="78"/>
                    <a:pt x="34" y="82"/>
                    <a:pt x="45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en-US" sz="900"/>
            </a:p>
          </p:txBody>
        </p:sp>
      </p:grpSp>
      <p:sp>
        <p:nvSpPr>
          <p:cNvPr id="11" name="iṩḷiďê"/>
          <p:cNvSpPr/>
          <p:nvPr/>
        </p:nvSpPr>
        <p:spPr>
          <a:xfrm>
            <a:off x="2855251" y="1941046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12" name="iSḻïḋè"/>
          <p:cNvSpPr/>
          <p:nvPr/>
        </p:nvSpPr>
        <p:spPr>
          <a:xfrm>
            <a:off x="2855251" y="2319034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5" name="iṩḷiďê"/>
          <p:cNvSpPr/>
          <p:nvPr/>
        </p:nvSpPr>
        <p:spPr>
          <a:xfrm>
            <a:off x="2855886" y="341996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6" name="iSḻïḋè"/>
          <p:cNvSpPr/>
          <p:nvPr/>
        </p:nvSpPr>
        <p:spPr>
          <a:xfrm>
            <a:off x="2855886" y="3797949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7" name="iṩḷiďê"/>
          <p:cNvSpPr/>
          <p:nvPr/>
        </p:nvSpPr>
        <p:spPr>
          <a:xfrm>
            <a:off x="2855886" y="4952216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8" name="iSḻïḋè"/>
          <p:cNvSpPr/>
          <p:nvPr/>
        </p:nvSpPr>
        <p:spPr>
          <a:xfrm>
            <a:off x="2855886" y="5330204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15" name="iṩḷiďê"/>
          <p:cNvSpPr/>
          <p:nvPr/>
        </p:nvSpPr>
        <p:spPr>
          <a:xfrm>
            <a:off x="7339621" y="1941046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17" name="iSḻïḋè"/>
          <p:cNvSpPr/>
          <p:nvPr/>
        </p:nvSpPr>
        <p:spPr>
          <a:xfrm>
            <a:off x="7339621" y="2319034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18" name="iṩḷiďê"/>
          <p:cNvSpPr/>
          <p:nvPr/>
        </p:nvSpPr>
        <p:spPr>
          <a:xfrm>
            <a:off x="7340256" y="341996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19" name="iSḻïḋè"/>
          <p:cNvSpPr/>
          <p:nvPr/>
        </p:nvSpPr>
        <p:spPr>
          <a:xfrm>
            <a:off x="7340256" y="3797949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20" name="iṩḷiďê"/>
          <p:cNvSpPr/>
          <p:nvPr/>
        </p:nvSpPr>
        <p:spPr>
          <a:xfrm>
            <a:off x="7340256" y="4952216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21" name="iSḻïḋè"/>
          <p:cNvSpPr/>
          <p:nvPr/>
        </p:nvSpPr>
        <p:spPr>
          <a:xfrm>
            <a:off x="7340256" y="5330204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22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4" grpId="0" bldLvl="0" animBg="1"/>
      <p:bldP spid="39" grpId="0" bldLvl="0" animBg="1"/>
      <p:bldP spid="42" grpId="0" bldLvl="0" animBg="1"/>
      <p:bldP spid="45" grpId="0" bldLvl="0" animBg="1"/>
      <p:bldP spid="48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4" name="图片 5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8915" y="1685290"/>
            <a:ext cx="3238500" cy="3238500"/>
          </a:xfrm>
          <a:prstGeom prst="rect">
            <a:avLst/>
          </a:prstGeom>
        </p:spPr>
      </p:pic>
      <p:grpSp>
        <p:nvGrpSpPr>
          <p:cNvPr id="53" name="组合 52"/>
          <p:cNvGrpSpPr/>
          <p:nvPr/>
        </p:nvGrpSpPr>
        <p:grpSpPr>
          <a:xfrm>
            <a:off x="3887579" y="3588930"/>
            <a:ext cx="1566230" cy="2069082"/>
            <a:chOff x="6280" y="5821"/>
            <a:chExt cx="2133" cy="2817"/>
          </a:xfrm>
        </p:grpSpPr>
        <p:sp>
          <p:nvSpPr>
            <p:cNvPr id="6" name="椭圆 5"/>
            <p:cNvSpPr/>
            <p:nvPr/>
          </p:nvSpPr>
          <p:spPr>
            <a:xfrm>
              <a:off x="6583" y="5821"/>
              <a:ext cx="1829" cy="182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</a:p>
          </p:txBody>
        </p:sp>
        <p:sp>
          <p:nvSpPr>
            <p:cNvPr id="7" name="椭圆 6"/>
            <p:cNvSpPr/>
            <p:nvPr/>
          </p:nvSpPr>
          <p:spPr>
            <a:xfrm>
              <a:off x="6280" y="8032"/>
              <a:ext cx="606" cy="6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</a:p>
          </p:txBody>
        </p:sp>
      </p:grpSp>
      <p:sp>
        <p:nvSpPr>
          <p:cNvPr id="24" name="椭圆 23"/>
          <p:cNvSpPr/>
          <p:nvPr/>
        </p:nvSpPr>
        <p:spPr>
          <a:xfrm>
            <a:off x="6313978" y="2082801"/>
            <a:ext cx="488142" cy="4881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dirty="0" smtClean="0"/>
              <a:t>1</a:t>
            </a:r>
            <a:endParaRPr lang="en-US" altLang="zh-CN" sz="2400" dirty="0"/>
          </a:p>
        </p:txBody>
      </p:sp>
      <p:sp>
        <p:nvSpPr>
          <p:cNvPr id="20" name="椭圆 19"/>
          <p:cNvSpPr/>
          <p:nvPr/>
        </p:nvSpPr>
        <p:spPr>
          <a:xfrm>
            <a:off x="6313978" y="3011409"/>
            <a:ext cx="488142" cy="4881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dirty="0" smtClean="0"/>
              <a:t>2</a:t>
            </a:r>
            <a:endParaRPr lang="en-US" altLang="zh-CN" sz="2400" dirty="0"/>
          </a:p>
        </p:txBody>
      </p:sp>
      <p:sp>
        <p:nvSpPr>
          <p:cNvPr id="16" name="椭圆 15"/>
          <p:cNvSpPr/>
          <p:nvPr/>
        </p:nvSpPr>
        <p:spPr>
          <a:xfrm>
            <a:off x="6313978" y="3955891"/>
            <a:ext cx="488142" cy="4881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dirty="0" smtClean="0"/>
              <a:t>3</a:t>
            </a:r>
            <a:endParaRPr lang="en-US" altLang="zh-CN" sz="2400" dirty="0"/>
          </a:p>
        </p:txBody>
      </p:sp>
      <p:sp>
        <p:nvSpPr>
          <p:cNvPr id="12" name="椭圆 11"/>
          <p:cNvSpPr/>
          <p:nvPr/>
        </p:nvSpPr>
        <p:spPr>
          <a:xfrm>
            <a:off x="6313978" y="4923868"/>
            <a:ext cx="488142" cy="4881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dirty="0" smtClean="0"/>
              <a:t>4</a:t>
            </a:r>
            <a:endParaRPr lang="en-US" altLang="zh-CN" sz="2400" dirty="0"/>
          </a:p>
        </p:txBody>
      </p:sp>
      <p:sp>
        <p:nvSpPr>
          <p:cNvPr id="27" name="iṩḷiďê"/>
          <p:cNvSpPr/>
          <p:nvPr/>
        </p:nvSpPr>
        <p:spPr>
          <a:xfrm>
            <a:off x="6702716" y="2071856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28" name="iSḻïḋè"/>
          <p:cNvSpPr/>
          <p:nvPr/>
        </p:nvSpPr>
        <p:spPr>
          <a:xfrm>
            <a:off x="6702425" y="2280920"/>
            <a:ext cx="4210685" cy="561340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45" name="iṩḷiďê"/>
          <p:cNvSpPr/>
          <p:nvPr/>
        </p:nvSpPr>
        <p:spPr>
          <a:xfrm>
            <a:off x="6702716" y="301102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46" name="iSḻïḋè"/>
          <p:cNvSpPr/>
          <p:nvPr/>
        </p:nvSpPr>
        <p:spPr>
          <a:xfrm>
            <a:off x="6702425" y="3220085"/>
            <a:ext cx="4210685" cy="561340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47" name="iṩḷiďê"/>
          <p:cNvSpPr/>
          <p:nvPr/>
        </p:nvSpPr>
        <p:spPr>
          <a:xfrm>
            <a:off x="6702716" y="395590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49" name="iSḻïḋè"/>
          <p:cNvSpPr/>
          <p:nvPr/>
        </p:nvSpPr>
        <p:spPr>
          <a:xfrm>
            <a:off x="6702425" y="4164965"/>
            <a:ext cx="4210685" cy="561340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50" name="iṩḷiďê"/>
          <p:cNvSpPr/>
          <p:nvPr/>
        </p:nvSpPr>
        <p:spPr>
          <a:xfrm>
            <a:off x="6702716" y="4978886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51" name="iSḻïḋè"/>
          <p:cNvSpPr/>
          <p:nvPr/>
        </p:nvSpPr>
        <p:spPr>
          <a:xfrm>
            <a:off x="6702425" y="5187950"/>
            <a:ext cx="4210685" cy="561340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52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5" presetClass="path" presetSubtype="0" autoRev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2969 -3.7037E-7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35" presetClass="pat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2969 -3.7037E-7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35" presetClass="pat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2969 -3.7037E-7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35" presetClass="path" presetSubtype="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-0.02969 -3.7037E-7 " pathEditMode="relative" rAng="0" ptsTypes="AA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ldLvl="0" animBg="1"/>
      <p:bldP spid="24" grpId="1" bldLvl="0" animBg="1"/>
      <p:bldP spid="20" grpId="0" bldLvl="0" animBg="1"/>
      <p:bldP spid="20" grpId="1" bldLvl="0" animBg="1"/>
      <p:bldP spid="16" grpId="0" bldLvl="0" animBg="1"/>
      <p:bldP spid="16" grpId="1" bldLvl="0" animBg="1"/>
      <p:bldP spid="12" grpId="0" bldLvl="0" animBg="1"/>
      <p:bldP spid="12" grpId="1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889f072c-72d8-494a-bc60-0a412885ffb5"/>
          <p:cNvGrpSpPr>
            <a:grpSpLocks noChangeAspect="1"/>
          </p:cNvGrpSpPr>
          <p:nvPr/>
        </p:nvGrpSpPr>
        <p:grpSpPr>
          <a:xfrm>
            <a:off x="1629800" y="2277356"/>
            <a:ext cx="9288000" cy="3006026"/>
            <a:chOff x="719138" y="2071616"/>
            <a:chExt cx="9288000" cy="3006026"/>
          </a:xfrm>
        </p:grpSpPr>
        <p:sp>
          <p:nvSpPr>
            <p:cNvPr id="6" name="椭圆 5"/>
            <p:cNvSpPr/>
            <p:nvPr/>
          </p:nvSpPr>
          <p:spPr>
            <a:xfrm>
              <a:off x="2129203" y="2071616"/>
              <a:ext cx="489858" cy="4898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</a:p>
          </p:txBody>
        </p:sp>
        <p:sp>
          <p:nvSpPr>
            <p:cNvPr id="7" name="任意多边形: 形状 72"/>
            <p:cNvSpPr/>
            <p:nvPr/>
          </p:nvSpPr>
          <p:spPr bwMode="auto">
            <a:xfrm>
              <a:off x="2284145" y="2222691"/>
              <a:ext cx="179973" cy="179973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8" name="椭圆 7"/>
            <p:cNvSpPr/>
            <p:nvPr/>
          </p:nvSpPr>
          <p:spPr>
            <a:xfrm>
              <a:off x="4963683" y="2071616"/>
              <a:ext cx="489858" cy="4898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</a:p>
          </p:txBody>
        </p:sp>
        <p:sp>
          <p:nvSpPr>
            <p:cNvPr id="9" name="任意多边形: 形状 157"/>
            <p:cNvSpPr/>
            <p:nvPr/>
          </p:nvSpPr>
          <p:spPr bwMode="auto">
            <a:xfrm>
              <a:off x="5118625" y="2226858"/>
              <a:ext cx="179973" cy="171639"/>
            </a:xfrm>
            <a:custGeom>
              <a:avLst/>
              <a:gdLst>
                <a:gd name="connsiteX0" fmla="*/ 315778 w 607639"/>
                <a:gd name="connsiteY0" fmla="*/ 173080 h 579502"/>
                <a:gd name="connsiteX1" fmla="*/ 315778 w 607639"/>
                <a:gd name="connsiteY1" fmla="*/ 266058 h 579502"/>
                <a:gd name="connsiteX2" fmla="*/ 303493 w 607639"/>
                <a:gd name="connsiteY2" fmla="*/ 278325 h 579502"/>
                <a:gd name="connsiteX3" fmla="*/ 210375 w 607639"/>
                <a:gd name="connsiteY3" fmla="*/ 278325 h 579502"/>
                <a:gd name="connsiteX4" fmla="*/ 303493 w 607639"/>
                <a:gd name="connsiteY4" fmla="*/ 359925 h 579502"/>
                <a:gd name="connsiteX5" fmla="*/ 397500 w 607639"/>
                <a:gd name="connsiteY5" fmla="*/ 266058 h 579502"/>
                <a:gd name="connsiteX6" fmla="*/ 315778 w 607639"/>
                <a:gd name="connsiteY6" fmla="*/ 173080 h 579502"/>
                <a:gd name="connsiteX7" fmla="*/ 249814 w 607639"/>
                <a:gd name="connsiteY7" fmla="*/ 160816 h 579502"/>
                <a:gd name="connsiteX8" fmla="*/ 198110 w 607639"/>
                <a:gd name="connsiteY8" fmla="*/ 212449 h 579502"/>
                <a:gd name="connsiteX9" fmla="*/ 249814 w 607639"/>
                <a:gd name="connsiteY9" fmla="*/ 212449 h 579502"/>
                <a:gd name="connsiteX10" fmla="*/ 303493 w 607639"/>
                <a:gd name="connsiteY10" fmla="*/ 147835 h 579502"/>
                <a:gd name="connsiteX11" fmla="*/ 421981 w 607639"/>
                <a:gd name="connsiteY11" fmla="*/ 266058 h 579502"/>
                <a:gd name="connsiteX12" fmla="*/ 303493 w 607639"/>
                <a:gd name="connsiteY12" fmla="*/ 384370 h 579502"/>
                <a:gd name="connsiteX13" fmla="*/ 185093 w 607639"/>
                <a:gd name="connsiteY13" fmla="*/ 266058 h 579502"/>
                <a:gd name="connsiteX14" fmla="*/ 197289 w 607639"/>
                <a:gd name="connsiteY14" fmla="*/ 253880 h 579502"/>
                <a:gd name="connsiteX15" fmla="*/ 291297 w 607639"/>
                <a:gd name="connsiteY15" fmla="*/ 253880 h 579502"/>
                <a:gd name="connsiteX16" fmla="*/ 291297 w 607639"/>
                <a:gd name="connsiteY16" fmla="*/ 160013 h 579502"/>
                <a:gd name="connsiteX17" fmla="*/ 303493 w 607639"/>
                <a:gd name="connsiteY17" fmla="*/ 147835 h 579502"/>
                <a:gd name="connsiteX18" fmla="*/ 262095 w 607639"/>
                <a:gd name="connsiteY18" fmla="*/ 135133 h 579502"/>
                <a:gd name="connsiteX19" fmla="*/ 274287 w 607639"/>
                <a:gd name="connsiteY19" fmla="*/ 147397 h 579502"/>
                <a:gd name="connsiteX20" fmla="*/ 274287 w 607639"/>
                <a:gd name="connsiteY20" fmla="*/ 224713 h 579502"/>
                <a:gd name="connsiteX21" fmla="*/ 262095 w 607639"/>
                <a:gd name="connsiteY21" fmla="*/ 236888 h 579502"/>
                <a:gd name="connsiteX22" fmla="*/ 184672 w 607639"/>
                <a:gd name="connsiteY22" fmla="*/ 236888 h 579502"/>
                <a:gd name="connsiteX23" fmla="*/ 172391 w 607639"/>
                <a:gd name="connsiteY23" fmla="*/ 224713 h 579502"/>
                <a:gd name="connsiteX24" fmla="*/ 262095 w 607639"/>
                <a:gd name="connsiteY24" fmla="*/ 135133 h 579502"/>
                <a:gd name="connsiteX25" fmla="*/ 58120 w 607639"/>
                <a:gd name="connsiteY25" fmla="*/ 108514 h 579502"/>
                <a:gd name="connsiteX26" fmla="*/ 58120 w 607639"/>
                <a:gd name="connsiteY26" fmla="*/ 413970 h 579502"/>
                <a:gd name="connsiteX27" fmla="*/ 549430 w 607639"/>
                <a:gd name="connsiteY27" fmla="*/ 413970 h 579502"/>
                <a:gd name="connsiteX28" fmla="*/ 549430 w 607639"/>
                <a:gd name="connsiteY28" fmla="*/ 108514 h 579502"/>
                <a:gd name="connsiteX29" fmla="*/ 27236 w 607639"/>
                <a:gd name="connsiteY29" fmla="*/ 56079 h 579502"/>
                <a:gd name="connsiteX30" fmla="*/ 27236 w 607639"/>
                <a:gd name="connsiteY30" fmla="*/ 81319 h 579502"/>
                <a:gd name="connsiteX31" fmla="*/ 580403 w 607639"/>
                <a:gd name="connsiteY31" fmla="*/ 81319 h 579502"/>
                <a:gd name="connsiteX32" fmla="*/ 580403 w 607639"/>
                <a:gd name="connsiteY32" fmla="*/ 56079 h 579502"/>
                <a:gd name="connsiteX33" fmla="*/ 303775 w 607639"/>
                <a:gd name="connsiteY33" fmla="*/ 0 h 579502"/>
                <a:gd name="connsiteX34" fmla="*/ 317393 w 607639"/>
                <a:gd name="connsiteY34" fmla="*/ 13597 h 579502"/>
                <a:gd name="connsiteX35" fmla="*/ 317393 w 607639"/>
                <a:gd name="connsiteY35" fmla="*/ 28884 h 579502"/>
                <a:gd name="connsiteX36" fmla="*/ 580403 w 607639"/>
                <a:gd name="connsiteY36" fmla="*/ 28884 h 579502"/>
                <a:gd name="connsiteX37" fmla="*/ 607639 w 607639"/>
                <a:gd name="connsiteY37" fmla="*/ 56079 h 579502"/>
                <a:gd name="connsiteX38" fmla="*/ 607639 w 607639"/>
                <a:gd name="connsiteY38" fmla="*/ 81319 h 579502"/>
                <a:gd name="connsiteX39" fmla="*/ 580403 w 607639"/>
                <a:gd name="connsiteY39" fmla="*/ 108514 h 579502"/>
                <a:gd name="connsiteX40" fmla="*/ 576665 w 607639"/>
                <a:gd name="connsiteY40" fmla="*/ 108514 h 579502"/>
                <a:gd name="connsiteX41" fmla="*/ 576665 w 607639"/>
                <a:gd name="connsiteY41" fmla="*/ 413970 h 579502"/>
                <a:gd name="connsiteX42" fmla="*/ 549430 w 607639"/>
                <a:gd name="connsiteY42" fmla="*/ 441165 h 579502"/>
                <a:gd name="connsiteX43" fmla="*/ 317393 w 607639"/>
                <a:gd name="connsiteY43" fmla="*/ 441165 h 579502"/>
                <a:gd name="connsiteX44" fmla="*/ 317393 w 607639"/>
                <a:gd name="connsiteY44" fmla="*/ 481069 h 579502"/>
                <a:gd name="connsiteX45" fmla="*/ 418236 w 607639"/>
                <a:gd name="connsiteY45" fmla="*/ 554923 h 579502"/>
                <a:gd name="connsiteX46" fmla="*/ 421173 w 607639"/>
                <a:gd name="connsiteY46" fmla="*/ 573942 h 579502"/>
                <a:gd name="connsiteX47" fmla="*/ 410225 w 607639"/>
                <a:gd name="connsiteY47" fmla="*/ 579452 h 579502"/>
                <a:gd name="connsiteX48" fmla="*/ 402215 w 607639"/>
                <a:gd name="connsiteY48" fmla="*/ 576874 h 579502"/>
                <a:gd name="connsiteX49" fmla="*/ 317393 w 607639"/>
                <a:gd name="connsiteY49" fmla="*/ 514752 h 579502"/>
                <a:gd name="connsiteX50" fmla="*/ 317393 w 607639"/>
                <a:gd name="connsiteY50" fmla="*/ 565854 h 579502"/>
                <a:gd name="connsiteX51" fmla="*/ 303775 w 607639"/>
                <a:gd name="connsiteY51" fmla="*/ 579452 h 579502"/>
                <a:gd name="connsiteX52" fmla="*/ 290157 w 607639"/>
                <a:gd name="connsiteY52" fmla="*/ 565854 h 579502"/>
                <a:gd name="connsiteX53" fmla="*/ 290157 w 607639"/>
                <a:gd name="connsiteY53" fmla="*/ 514752 h 579502"/>
                <a:gd name="connsiteX54" fmla="*/ 205424 w 607639"/>
                <a:gd name="connsiteY54" fmla="*/ 576874 h 579502"/>
                <a:gd name="connsiteX55" fmla="*/ 186377 w 607639"/>
                <a:gd name="connsiteY55" fmla="*/ 573942 h 579502"/>
                <a:gd name="connsiteX56" fmla="*/ 189314 w 607639"/>
                <a:gd name="connsiteY56" fmla="*/ 554923 h 579502"/>
                <a:gd name="connsiteX57" fmla="*/ 290157 w 607639"/>
                <a:gd name="connsiteY57" fmla="*/ 481069 h 579502"/>
                <a:gd name="connsiteX58" fmla="*/ 290157 w 607639"/>
                <a:gd name="connsiteY58" fmla="*/ 441165 h 579502"/>
                <a:gd name="connsiteX59" fmla="*/ 58120 w 607639"/>
                <a:gd name="connsiteY59" fmla="*/ 441165 h 579502"/>
                <a:gd name="connsiteX60" fmla="*/ 30885 w 607639"/>
                <a:gd name="connsiteY60" fmla="*/ 413970 h 579502"/>
                <a:gd name="connsiteX61" fmla="*/ 30885 w 607639"/>
                <a:gd name="connsiteY61" fmla="*/ 108514 h 579502"/>
                <a:gd name="connsiteX62" fmla="*/ 27236 w 607639"/>
                <a:gd name="connsiteY62" fmla="*/ 108514 h 579502"/>
                <a:gd name="connsiteX63" fmla="*/ 0 w 607639"/>
                <a:gd name="connsiteY63" fmla="*/ 81319 h 579502"/>
                <a:gd name="connsiteX64" fmla="*/ 0 w 607639"/>
                <a:gd name="connsiteY64" fmla="*/ 56079 h 579502"/>
                <a:gd name="connsiteX65" fmla="*/ 27236 w 607639"/>
                <a:gd name="connsiteY65" fmla="*/ 28884 h 579502"/>
                <a:gd name="connsiteX66" fmla="*/ 290157 w 607639"/>
                <a:gd name="connsiteY66" fmla="*/ 28884 h 579502"/>
                <a:gd name="connsiteX67" fmla="*/ 290157 w 607639"/>
                <a:gd name="connsiteY67" fmla="*/ 13597 h 579502"/>
                <a:gd name="connsiteX68" fmla="*/ 303775 w 607639"/>
                <a:gd name="connsiteY68" fmla="*/ 0 h 5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07639" h="579502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12" name="椭圆 11"/>
            <p:cNvSpPr/>
            <p:nvPr/>
          </p:nvSpPr>
          <p:spPr>
            <a:xfrm>
              <a:off x="7793378" y="2071616"/>
              <a:ext cx="489858" cy="4898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</a:p>
          </p:txBody>
        </p:sp>
        <p:sp>
          <p:nvSpPr>
            <p:cNvPr id="13" name="任意多边形: 形状 158"/>
            <p:cNvSpPr/>
            <p:nvPr/>
          </p:nvSpPr>
          <p:spPr bwMode="auto">
            <a:xfrm>
              <a:off x="7951912" y="2222691"/>
              <a:ext cx="172789" cy="179973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16" name="椭圆 15"/>
            <p:cNvSpPr/>
            <p:nvPr/>
          </p:nvSpPr>
          <p:spPr>
            <a:xfrm>
              <a:off x="719138" y="4569002"/>
              <a:ext cx="489858" cy="4898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</a:p>
          </p:txBody>
        </p:sp>
        <p:sp>
          <p:nvSpPr>
            <p:cNvPr id="17" name="任意多边形: 形状 159"/>
            <p:cNvSpPr/>
            <p:nvPr/>
          </p:nvSpPr>
          <p:spPr bwMode="auto">
            <a:xfrm>
              <a:off x="884700" y="4720077"/>
              <a:ext cx="158733" cy="179973"/>
            </a:xfrm>
            <a:custGeom>
              <a:avLst/>
              <a:gdLst>
                <a:gd name="T0" fmla="*/ 2125 w 2288"/>
                <a:gd name="T1" fmla="*/ 924 h 2598"/>
                <a:gd name="T2" fmla="*/ 1863 w 2288"/>
                <a:gd name="T3" fmla="*/ 1258 h 2598"/>
                <a:gd name="T4" fmla="*/ 1848 w 2288"/>
                <a:gd name="T5" fmla="*/ 1586 h 2598"/>
                <a:gd name="T6" fmla="*/ 1899 w 2288"/>
                <a:gd name="T7" fmla="*/ 1716 h 2598"/>
                <a:gd name="T8" fmla="*/ 1211 w 2288"/>
                <a:gd name="T9" fmla="*/ 2079 h 2598"/>
                <a:gd name="T10" fmla="*/ 1176 w 2288"/>
                <a:gd name="T11" fmla="*/ 2038 h 2598"/>
                <a:gd name="T12" fmla="*/ 1200 w 2288"/>
                <a:gd name="T13" fmla="*/ 965 h 2598"/>
                <a:gd name="T14" fmla="*/ 1409 w 2288"/>
                <a:gd name="T15" fmla="*/ 1012 h 2598"/>
                <a:gd name="T16" fmla="*/ 1522 w 2288"/>
                <a:gd name="T17" fmla="*/ 978 h 2598"/>
                <a:gd name="T18" fmla="*/ 1526 w 2288"/>
                <a:gd name="T19" fmla="*/ 847 h 2598"/>
                <a:gd name="T20" fmla="*/ 1387 w 2288"/>
                <a:gd name="T21" fmla="*/ 828 h 2598"/>
                <a:gd name="T22" fmla="*/ 1193 w 2288"/>
                <a:gd name="T23" fmla="*/ 584 h 2598"/>
                <a:gd name="T24" fmla="*/ 1375 w 2288"/>
                <a:gd name="T25" fmla="*/ 124 h 2598"/>
                <a:gd name="T26" fmla="*/ 1109 w 2288"/>
                <a:gd name="T27" fmla="*/ 37 h 2598"/>
                <a:gd name="T28" fmla="*/ 1013 w 2288"/>
                <a:gd name="T29" fmla="*/ 570 h 2598"/>
                <a:gd name="T30" fmla="*/ 1056 w 2288"/>
                <a:gd name="T31" fmla="*/ 808 h 2598"/>
                <a:gd name="T32" fmla="*/ 891 w 2288"/>
                <a:gd name="T33" fmla="*/ 784 h 2598"/>
                <a:gd name="T34" fmla="*/ 748 w 2288"/>
                <a:gd name="T35" fmla="*/ 921 h 2598"/>
                <a:gd name="T36" fmla="*/ 899 w 2288"/>
                <a:gd name="T37" fmla="*/ 946 h 2598"/>
                <a:gd name="T38" fmla="*/ 1024 w 2288"/>
                <a:gd name="T39" fmla="*/ 1479 h 2598"/>
                <a:gd name="T40" fmla="*/ 1022 w 2288"/>
                <a:gd name="T41" fmla="*/ 2081 h 2598"/>
                <a:gd name="T42" fmla="*/ 434 w 2288"/>
                <a:gd name="T43" fmla="*/ 1569 h 2598"/>
                <a:gd name="T44" fmla="*/ 395 w 2288"/>
                <a:gd name="T45" fmla="*/ 1470 h 2598"/>
                <a:gd name="T46" fmla="*/ 88 w 2288"/>
                <a:gd name="T47" fmla="*/ 1148 h 2598"/>
                <a:gd name="T48" fmla="*/ 101 w 2288"/>
                <a:gd name="T49" fmla="*/ 1658 h 2598"/>
                <a:gd name="T50" fmla="*/ 906 w 2288"/>
                <a:gd name="T51" fmla="*/ 2228 h 2598"/>
                <a:gd name="T52" fmla="*/ 1177 w 2288"/>
                <a:gd name="T53" fmla="*/ 2500 h 2598"/>
                <a:gd name="T54" fmla="*/ 1223 w 2288"/>
                <a:gd name="T55" fmla="*/ 2405 h 2598"/>
                <a:gd name="T56" fmla="*/ 1273 w 2288"/>
                <a:gd name="T57" fmla="*/ 2328 h 2598"/>
                <a:gd name="T58" fmla="*/ 1280 w 2288"/>
                <a:gd name="T59" fmla="*/ 2234 h 2598"/>
                <a:gd name="T60" fmla="*/ 2094 w 2288"/>
                <a:gd name="T61" fmla="*/ 1624 h 2598"/>
                <a:gd name="T62" fmla="*/ 2274 w 2288"/>
                <a:gd name="T63" fmla="*/ 1517 h 2598"/>
                <a:gd name="T64" fmla="*/ 1065 w 2288"/>
                <a:gd name="T65" fmla="*/ 420 h 2598"/>
                <a:gd name="T66" fmla="*/ 1131 w 2288"/>
                <a:gd name="T67" fmla="*/ 148 h 2598"/>
                <a:gd name="T68" fmla="*/ 1165 w 2288"/>
                <a:gd name="T69" fmla="*/ 430 h 2598"/>
                <a:gd name="T70" fmla="*/ 1065 w 2288"/>
                <a:gd name="T71" fmla="*/ 420 h 2598"/>
                <a:gd name="T72" fmla="*/ 1040 w 2288"/>
                <a:gd name="T73" fmla="*/ 2287 h 2598"/>
                <a:gd name="T74" fmla="*/ 1032 w 2288"/>
                <a:gd name="T75" fmla="*/ 2241 h 2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88" h="2598">
                  <a:moveTo>
                    <a:pt x="2281" y="1465"/>
                  </a:moveTo>
                  <a:cubicBezTo>
                    <a:pt x="2220" y="1286"/>
                    <a:pt x="2159" y="1111"/>
                    <a:pt x="2125" y="924"/>
                  </a:cubicBezTo>
                  <a:cubicBezTo>
                    <a:pt x="2112" y="850"/>
                    <a:pt x="2015" y="868"/>
                    <a:pt x="1992" y="924"/>
                  </a:cubicBezTo>
                  <a:cubicBezTo>
                    <a:pt x="1948" y="1035"/>
                    <a:pt x="1904" y="1146"/>
                    <a:pt x="1863" y="1258"/>
                  </a:cubicBezTo>
                  <a:cubicBezTo>
                    <a:pt x="1840" y="1319"/>
                    <a:pt x="1790" y="1411"/>
                    <a:pt x="1809" y="1480"/>
                  </a:cubicBezTo>
                  <a:cubicBezTo>
                    <a:pt x="1783" y="1516"/>
                    <a:pt x="1783" y="1565"/>
                    <a:pt x="1848" y="1586"/>
                  </a:cubicBezTo>
                  <a:cubicBezTo>
                    <a:pt x="1878" y="1596"/>
                    <a:pt x="1908" y="1602"/>
                    <a:pt x="1938" y="1607"/>
                  </a:cubicBezTo>
                  <a:cubicBezTo>
                    <a:pt x="1927" y="1644"/>
                    <a:pt x="1916" y="1681"/>
                    <a:pt x="1899" y="1716"/>
                  </a:cubicBezTo>
                  <a:cubicBezTo>
                    <a:pt x="1861" y="1789"/>
                    <a:pt x="1799" y="1850"/>
                    <a:pt x="1734" y="1899"/>
                  </a:cubicBezTo>
                  <a:cubicBezTo>
                    <a:pt x="1586" y="2012"/>
                    <a:pt x="1393" y="2062"/>
                    <a:pt x="1211" y="2079"/>
                  </a:cubicBezTo>
                  <a:cubicBezTo>
                    <a:pt x="1201" y="2080"/>
                    <a:pt x="1190" y="2080"/>
                    <a:pt x="1180" y="2081"/>
                  </a:cubicBezTo>
                  <a:cubicBezTo>
                    <a:pt x="1178" y="2066"/>
                    <a:pt x="1177" y="2052"/>
                    <a:pt x="1176" y="2038"/>
                  </a:cubicBezTo>
                  <a:cubicBezTo>
                    <a:pt x="1167" y="1852"/>
                    <a:pt x="1173" y="1665"/>
                    <a:pt x="1178" y="1479"/>
                  </a:cubicBezTo>
                  <a:cubicBezTo>
                    <a:pt x="1183" y="1309"/>
                    <a:pt x="1195" y="1137"/>
                    <a:pt x="1200" y="965"/>
                  </a:cubicBezTo>
                  <a:cubicBezTo>
                    <a:pt x="1262" y="972"/>
                    <a:pt x="1326" y="981"/>
                    <a:pt x="1388" y="979"/>
                  </a:cubicBezTo>
                  <a:cubicBezTo>
                    <a:pt x="1391" y="992"/>
                    <a:pt x="1399" y="1003"/>
                    <a:pt x="1409" y="1012"/>
                  </a:cubicBezTo>
                  <a:cubicBezTo>
                    <a:pt x="1434" y="1041"/>
                    <a:pt x="1476" y="1041"/>
                    <a:pt x="1501" y="1012"/>
                  </a:cubicBezTo>
                  <a:cubicBezTo>
                    <a:pt x="1511" y="1003"/>
                    <a:pt x="1519" y="991"/>
                    <a:pt x="1522" y="978"/>
                  </a:cubicBezTo>
                  <a:cubicBezTo>
                    <a:pt x="1528" y="956"/>
                    <a:pt x="1526" y="931"/>
                    <a:pt x="1526" y="908"/>
                  </a:cubicBezTo>
                  <a:lnTo>
                    <a:pt x="1526" y="847"/>
                  </a:lnTo>
                  <a:cubicBezTo>
                    <a:pt x="1526" y="809"/>
                    <a:pt x="1493" y="776"/>
                    <a:pt x="1455" y="776"/>
                  </a:cubicBezTo>
                  <a:cubicBezTo>
                    <a:pt x="1423" y="776"/>
                    <a:pt x="1395" y="799"/>
                    <a:pt x="1387" y="828"/>
                  </a:cubicBezTo>
                  <a:cubicBezTo>
                    <a:pt x="1327" y="813"/>
                    <a:pt x="1264" y="812"/>
                    <a:pt x="1202" y="810"/>
                  </a:cubicBezTo>
                  <a:cubicBezTo>
                    <a:pt x="1202" y="735"/>
                    <a:pt x="1199" y="659"/>
                    <a:pt x="1193" y="584"/>
                  </a:cubicBezTo>
                  <a:cubicBezTo>
                    <a:pt x="1297" y="558"/>
                    <a:pt x="1391" y="480"/>
                    <a:pt x="1431" y="385"/>
                  </a:cubicBezTo>
                  <a:cubicBezTo>
                    <a:pt x="1470" y="292"/>
                    <a:pt x="1441" y="197"/>
                    <a:pt x="1375" y="124"/>
                  </a:cubicBezTo>
                  <a:cubicBezTo>
                    <a:pt x="1315" y="57"/>
                    <a:pt x="1196" y="0"/>
                    <a:pt x="1109" y="37"/>
                  </a:cubicBezTo>
                  <a:cubicBezTo>
                    <a:pt x="1109" y="37"/>
                    <a:pt x="1109" y="37"/>
                    <a:pt x="1109" y="37"/>
                  </a:cubicBezTo>
                  <a:cubicBezTo>
                    <a:pt x="988" y="48"/>
                    <a:pt x="885" y="127"/>
                    <a:pt x="860" y="255"/>
                  </a:cubicBezTo>
                  <a:cubicBezTo>
                    <a:pt x="837" y="376"/>
                    <a:pt x="900" y="516"/>
                    <a:pt x="1013" y="570"/>
                  </a:cubicBezTo>
                  <a:cubicBezTo>
                    <a:pt x="1033" y="580"/>
                    <a:pt x="1055" y="586"/>
                    <a:pt x="1077" y="590"/>
                  </a:cubicBezTo>
                  <a:cubicBezTo>
                    <a:pt x="1068" y="662"/>
                    <a:pt x="1062" y="735"/>
                    <a:pt x="1056" y="808"/>
                  </a:cubicBezTo>
                  <a:cubicBezTo>
                    <a:pt x="1001" y="808"/>
                    <a:pt x="947" y="810"/>
                    <a:pt x="892" y="813"/>
                  </a:cubicBezTo>
                  <a:cubicBezTo>
                    <a:pt x="892" y="803"/>
                    <a:pt x="891" y="793"/>
                    <a:pt x="891" y="784"/>
                  </a:cubicBezTo>
                  <a:cubicBezTo>
                    <a:pt x="896" y="691"/>
                    <a:pt x="748" y="690"/>
                    <a:pt x="747" y="784"/>
                  </a:cubicBezTo>
                  <a:cubicBezTo>
                    <a:pt x="747" y="829"/>
                    <a:pt x="742" y="876"/>
                    <a:pt x="748" y="921"/>
                  </a:cubicBezTo>
                  <a:cubicBezTo>
                    <a:pt x="756" y="983"/>
                    <a:pt x="811" y="1002"/>
                    <a:pt x="851" y="981"/>
                  </a:cubicBezTo>
                  <a:cubicBezTo>
                    <a:pt x="872" y="980"/>
                    <a:pt x="891" y="967"/>
                    <a:pt x="899" y="946"/>
                  </a:cubicBezTo>
                  <a:cubicBezTo>
                    <a:pt x="948" y="949"/>
                    <a:pt x="998" y="951"/>
                    <a:pt x="1047" y="954"/>
                  </a:cubicBezTo>
                  <a:cubicBezTo>
                    <a:pt x="1037" y="1129"/>
                    <a:pt x="1031" y="1305"/>
                    <a:pt x="1024" y="1479"/>
                  </a:cubicBezTo>
                  <a:cubicBezTo>
                    <a:pt x="1017" y="1665"/>
                    <a:pt x="1014" y="1851"/>
                    <a:pt x="1021" y="2038"/>
                  </a:cubicBezTo>
                  <a:cubicBezTo>
                    <a:pt x="1022" y="2051"/>
                    <a:pt x="1022" y="2066"/>
                    <a:pt x="1022" y="2081"/>
                  </a:cubicBezTo>
                  <a:cubicBezTo>
                    <a:pt x="722" y="2061"/>
                    <a:pt x="421" y="1927"/>
                    <a:pt x="289" y="1649"/>
                  </a:cubicBezTo>
                  <a:cubicBezTo>
                    <a:pt x="342" y="1639"/>
                    <a:pt x="422" y="1633"/>
                    <a:pt x="434" y="1569"/>
                  </a:cubicBezTo>
                  <a:cubicBezTo>
                    <a:pt x="439" y="1539"/>
                    <a:pt x="429" y="1506"/>
                    <a:pt x="402" y="1492"/>
                  </a:cubicBezTo>
                  <a:cubicBezTo>
                    <a:pt x="401" y="1485"/>
                    <a:pt x="399" y="1478"/>
                    <a:pt x="395" y="1470"/>
                  </a:cubicBezTo>
                  <a:cubicBezTo>
                    <a:pt x="338" y="1362"/>
                    <a:pt x="258" y="1263"/>
                    <a:pt x="215" y="1148"/>
                  </a:cubicBezTo>
                  <a:cubicBezTo>
                    <a:pt x="192" y="1085"/>
                    <a:pt x="111" y="1085"/>
                    <a:pt x="88" y="1148"/>
                  </a:cubicBezTo>
                  <a:cubicBezTo>
                    <a:pt x="29" y="1306"/>
                    <a:pt x="0" y="1457"/>
                    <a:pt x="39" y="1624"/>
                  </a:cubicBezTo>
                  <a:cubicBezTo>
                    <a:pt x="45" y="1653"/>
                    <a:pt x="75" y="1663"/>
                    <a:pt x="101" y="1658"/>
                  </a:cubicBezTo>
                  <a:cubicBezTo>
                    <a:pt x="125" y="1661"/>
                    <a:pt x="149" y="1661"/>
                    <a:pt x="172" y="1661"/>
                  </a:cubicBezTo>
                  <a:cubicBezTo>
                    <a:pt x="253" y="2008"/>
                    <a:pt x="572" y="2179"/>
                    <a:pt x="906" y="2228"/>
                  </a:cubicBezTo>
                  <a:cubicBezTo>
                    <a:pt x="931" y="2337"/>
                    <a:pt x="982" y="2443"/>
                    <a:pt x="1043" y="2536"/>
                  </a:cubicBezTo>
                  <a:cubicBezTo>
                    <a:pt x="1083" y="2598"/>
                    <a:pt x="1172" y="2572"/>
                    <a:pt x="1177" y="2500"/>
                  </a:cubicBezTo>
                  <a:cubicBezTo>
                    <a:pt x="1177" y="2509"/>
                    <a:pt x="1185" y="2477"/>
                    <a:pt x="1189" y="2468"/>
                  </a:cubicBezTo>
                  <a:cubicBezTo>
                    <a:pt x="1199" y="2446"/>
                    <a:pt x="1211" y="2426"/>
                    <a:pt x="1223" y="2405"/>
                  </a:cubicBezTo>
                  <a:cubicBezTo>
                    <a:pt x="1234" y="2386"/>
                    <a:pt x="1247" y="2368"/>
                    <a:pt x="1259" y="2349"/>
                  </a:cubicBezTo>
                  <a:cubicBezTo>
                    <a:pt x="1264" y="2342"/>
                    <a:pt x="1268" y="2335"/>
                    <a:pt x="1273" y="2328"/>
                  </a:cubicBezTo>
                  <a:cubicBezTo>
                    <a:pt x="1277" y="2322"/>
                    <a:pt x="1293" y="2305"/>
                    <a:pt x="1277" y="2322"/>
                  </a:cubicBezTo>
                  <a:cubicBezTo>
                    <a:pt x="1304" y="2294"/>
                    <a:pt x="1300" y="2258"/>
                    <a:pt x="1280" y="2234"/>
                  </a:cubicBezTo>
                  <a:cubicBezTo>
                    <a:pt x="1483" y="2210"/>
                    <a:pt x="1683" y="2139"/>
                    <a:pt x="1845" y="2015"/>
                  </a:cubicBezTo>
                  <a:cubicBezTo>
                    <a:pt x="1948" y="1936"/>
                    <a:pt x="2086" y="1773"/>
                    <a:pt x="2094" y="1624"/>
                  </a:cubicBezTo>
                  <a:cubicBezTo>
                    <a:pt x="2146" y="1628"/>
                    <a:pt x="2201" y="1630"/>
                    <a:pt x="2245" y="1609"/>
                  </a:cubicBezTo>
                  <a:cubicBezTo>
                    <a:pt x="2278" y="1594"/>
                    <a:pt x="2287" y="1550"/>
                    <a:pt x="2274" y="1517"/>
                  </a:cubicBezTo>
                  <a:cubicBezTo>
                    <a:pt x="2284" y="1503"/>
                    <a:pt x="2288" y="1485"/>
                    <a:pt x="2281" y="1465"/>
                  </a:cubicBezTo>
                  <a:close/>
                  <a:moveTo>
                    <a:pt x="1065" y="420"/>
                  </a:moveTo>
                  <a:cubicBezTo>
                    <a:pt x="1019" y="392"/>
                    <a:pt x="1002" y="323"/>
                    <a:pt x="1010" y="274"/>
                  </a:cubicBezTo>
                  <a:cubicBezTo>
                    <a:pt x="1021" y="207"/>
                    <a:pt x="1073" y="171"/>
                    <a:pt x="1131" y="148"/>
                  </a:cubicBezTo>
                  <a:cubicBezTo>
                    <a:pt x="1208" y="195"/>
                    <a:pt x="1340" y="234"/>
                    <a:pt x="1280" y="343"/>
                  </a:cubicBezTo>
                  <a:cubicBezTo>
                    <a:pt x="1258" y="383"/>
                    <a:pt x="1213" y="417"/>
                    <a:pt x="1165" y="430"/>
                  </a:cubicBezTo>
                  <a:cubicBezTo>
                    <a:pt x="1148" y="418"/>
                    <a:pt x="1121" y="420"/>
                    <a:pt x="1105" y="434"/>
                  </a:cubicBezTo>
                  <a:cubicBezTo>
                    <a:pt x="1091" y="432"/>
                    <a:pt x="1077" y="428"/>
                    <a:pt x="1065" y="420"/>
                  </a:cubicBezTo>
                  <a:close/>
                  <a:moveTo>
                    <a:pt x="1032" y="2241"/>
                  </a:moveTo>
                  <a:cubicBezTo>
                    <a:pt x="1034" y="2257"/>
                    <a:pt x="1037" y="2272"/>
                    <a:pt x="1040" y="2287"/>
                  </a:cubicBezTo>
                  <a:cubicBezTo>
                    <a:pt x="1029" y="2271"/>
                    <a:pt x="1019" y="2255"/>
                    <a:pt x="1010" y="2239"/>
                  </a:cubicBezTo>
                  <a:cubicBezTo>
                    <a:pt x="1017" y="2240"/>
                    <a:pt x="1025" y="2241"/>
                    <a:pt x="1032" y="22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0" name="椭圆 19"/>
            <p:cNvSpPr/>
            <p:nvPr/>
          </p:nvSpPr>
          <p:spPr>
            <a:xfrm>
              <a:off x="3548834" y="4587784"/>
              <a:ext cx="489858" cy="4898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</a:p>
          </p:txBody>
        </p:sp>
        <p:sp>
          <p:nvSpPr>
            <p:cNvPr id="21" name="任意多边形: 形状 161"/>
            <p:cNvSpPr/>
            <p:nvPr/>
          </p:nvSpPr>
          <p:spPr bwMode="auto">
            <a:xfrm>
              <a:off x="3705502" y="4738859"/>
              <a:ext cx="176520" cy="179973"/>
            </a:xfrm>
            <a:custGeom>
              <a:avLst/>
              <a:gdLst>
                <a:gd name="T0" fmla="*/ 2828 w 2998"/>
                <a:gd name="T1" fmla="*/ 429 h 3061"/>
                <a:gd name="T2" fmla="*/ 2756 w 2998"/>
                <a:gd name="T3" fmla="*/ 347 h 3061"/>
                <a:gd name="T4" fmla="*/ 1526 w 2998"/>
                <a:gd name="T5" fmla="*/ 5 h 3061"/>
                <a:gd name="T6" fmla="*/ 1472 w 2998"/>
                <a:gd name="T7" fmla="*/ 5 h 3061"/>
                <a:gd name="T8" fmla="*/ 242 w 2998"/>
                <a:gd name="T9" fmla="*/ 347 h 3061"/>
                <a:gd name="T10" fmla="*/ 170 w 2998"/>
                <a:gd name="T11" fmla="*/ 429 h 3061"/>
                <a:gd name="T12" fmla="*/ 418 w 2998"/>
                <a:gd name="T13" fmla="*/ 2295 h 3061"/>
                <a:gd name="T14" fmla="*/ 1476 w 2998"/>
                <a:gd name="T15" fmla="*/ 3058 h 3061"/>
                <a:gd name="T16" fmla="*/ 1499 w 2998"/>
                <a:gd name="T17" fmla="*/ 3061 h 3061"/>
                <a:gd name="T18" fmla="*/ 1522 w 2998"/>
                <a:gd name="T19" fmla="*/ 3058 h 3061"/>
                <a:gd name="T20" fmla="*/ 2580 w 2998"/>
                <a:gd name="T21" fmla="*/ 2295 h 3061"/>
                <a:gd name="T22" fmla="*/ 2828 w 2998"/>
                <a:gd name="T23" fmla="*/ 429 h 3061"/>
                <a:gd name="T24" fmla="*/ 2401 w 2998"/>
                <a:gd name="T25" fmla="*/ 2171 h 3061"/>
                <a:gd name="T26" fmla="*/ 1498 w 2998"/>
                <a:gd name="T27" fmla="*/ 2824 h 3061"/>
                <a:gd name="T28" fmla="*/ 1498 w 2998"/>
                <a:gd name="T29" fmla="*/ 1531 h 3061"/>
                <a:gd name="T30" fmla="*/ 381 w 2998"/>
                <a:gd name="T31" fmla="*/ 1531 h 3061"/>
                <a:gd name="T32" fmla="*/ 386 w 2998"/>
                <a:gd name="T33" fmla="*/ 547 h 3061"/>
                <a:gd name="T34" fmla="*/ 1498 w 2998"/>
                <a:gd name="T35" fmla="*/ 238 h 3061"/>
                <a:gd name="T36" fmla="*/ 1498 w 2998"/>
                <a:gd name="T37" fmla="*/ 1531 h 3061"/>
                <a:gd name="T38" fmla="*/ 2614 w 2998"/>
                <a:gd name="T39" fmla="*/ 1531 h 3061"/>
                <a:gd name="T40" fmla="*/ 2401 w 2998"/>
                <a:gd name="T41" fmla="*/ 2171 h 30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98" h="3061">
                  <a:moveTo>
                    <a:pt x="2828" y="429"/>
                  </a:moveTo>
                  <a:cubicBezTo>
                    <a:pt x="2822" y="390"/>
                    <a:pt x="2794" y="357"/>
                    <a:pt x="2756" y="347"/>
                  </a:cubicBezTo>
                  <a:lnTo>
                    <a:pt x="1526" y="5"/>
                  </a:lnTo>
                  <a:cubicBezTo>
                    <a:pt x="1508" y="0"/>
                    <a:pt x="1490" y="0"/>
                    <a:pt x="1472" y="5"/>
                  </a:cubicBezTo>
                  <a:lnTo>
                    <a:pt x="242" y="347"/>
                  </a:lnTo>
                  <a:cubicBezTo>
                    <a:pt x="204" y="357"/>
                    <a:pt x="176" y="390"/>
                    <a:pt x="170" y="429"/>
                  </a:cubicBezTo>
                  <a:cubicBezTo>
                    <a:pt x="163" y="481"/>
                    <a:pt x="0" y="1693"/>
                    <a:pt x="418" y="2295"/>
                  </a:cubicBezTo>
                  <a:cubicBezTo>
                    <a:pt x="835" y="2898"/>
                    <a:pt x="1450" y="3052"/>
                    <a:pt x="1476" y="3058"/>
                  </a:cubicBezTo>
                  <a:cubicBezTo>
                    <a:pt x="1483" y="3060"/>
                    <a:pt x="1491" y="3061"/>
                    <a:pt x="1499" y="3061"/>
                  </a:cubicBezTo>
                  <a:cubicBezTo>
                    <a:pt x="1507" y="3061"/>
                    <a:pt x="1515" y="3060"/>
                    <a:pt x="1522" y="3058"/>
                  </a:cubicBezTo>
                  <a:cubicBezTo>
                    <a:pt x="1548" y="3052"/>
                    <a:pt x="2164" y="2898"/>
                    <a:pt x="2580" y="2295"/>
                  </a:cubicBezTo>
                  <a:cubicBezTo>
                    <a:pt x="2998" y="1693"/>
                    <a:pt x="2835" y="481"/>
                    <a:pt x="2828" y="429"/>
                  </a:cubicBezTo>
                  <a:close/>
                  <a:moveTo>
                    <a:pt x="2401" y="2171"/>
                  </a:moveTo>
                  <a:cubicBezTo>
                    <a:pt x="2039" y="2693"/>
                    <a:pt x="1498" y="2824"/>
                    <a:pt x="1498" y="2824"/>
                  </a:cubicBezTo>
                  <a:lnTo>
                    <a:pt x="1498" y="1531"/>
                  </a:lnTo>
                  <a:lnTo>
                    <a:pt x="381" y="1531"/>
                  </a:lnTo>
                  <a:cubicBezTo>
                    <a:pt x="316" y="1046"/>
                    <a:pt x="386" y="547"/>
                    <a:pt x="386" y="547"/>
                  </a:cubicBezTo>
                  <a:lnTo>
                    <a:pt x="1498" y="238"/>
                  </a:lnTo>
                  <a:lnTo>
                    <a:pt x="1498" y="1531"/>
                  </a:lnTo>
                  <a:lnTo>
                    <a:pt x="2614" y="1531"/>
                  </a:lnTo>
                  <a:cubicBezTo>
                    <a:pt x="2582" y="1767"/>
                    <a:pt x="2519" y="2000"/>
                    <a:pt x="2401" y="21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4" name="椭圆 23"/>
            <p:cNvSpPr/>
            <p:nvPr/>
          </p:nvSpPr>
          <p:spPr>
            <a:xfrm>
              <a:off x="6378530" y="4574832"/>
              <a:ext cx="489858" cy="4898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</a:p>
          </p:txBody>
        </p:sp>
        <p:sp>
          <p:nvSpPr>
            <p:cNvPr id="25" name="任意多边形: 形状 162"/>
            <p:cNvSpPr/>
            <p:nvPr/>
          </p:nvSpPr>
          <p:spPr bwMode="auto">
            <a:xfrm>
              <a:off x="6533472" y="4745772"/>
              <a:ext cx="179973" cy="177806"/>
            </a:xfrm>
            <a:custGeom>
              <a:avLst/>
              <a:gdLst>
                <a:gd name="T0" fmla="*/ 3860 w 3968"/>
                <a:gd name="T1" fmla="*/ 426 h 3926"/>
                <a:gd name="T2" fmla="*/ 3542 w 3968"/>
                <a:gd name="T3" fmla="*/ 108 h 3926"/>
                <a:gd name="T4" fmla="*/ 3371 w 3968"/>
                <a:gd name="T5" fmla="*/ 37 h 3926"/>
                <a:gd name="T6" fmla="*/ 1949 w 3968"/>
                <a:gd name="T7" fmla="*/ 27 h 3926"/>
                <a:gd name="T8" fmla="*/ 1949 w 3968"/>
                <a:gd name="T9" fmla="*/ 3926 h 3926"/>
                <a:gd name="T10" fmla="*/ 3595 w 3968"/>
                <a:gd name="T11" fmla="*/ 932 h 3926"/>
                <a:gd name="T12" fmla="*/ 3952 w 3968"/>
                <a:gd name="T13" fmla="*/ 487 h 3926"/>
                <a:gd name="T14" fmla="*/ 3019 w 3968"/>
                <a:gd name="T15" fmla="*/ 807 h 3926"/>
                <a:gd name="T16" fmla="*/ 3342 w 3968"/>
                <a:gd name="T17" fmla="*/ 349 h 3926"/>
                <a:gd name="T18" fmla="*/ 2483 w 3968"/>
                <a:gd name="T19" fmla="*/ 1976 h 3926"/>
                <a:gd name="T20" fmla="*/ 1416 w 3968"/>
                <a:gd name="T21" fmla="*/ 1976 h 3926"/>
                <a:gd name="T22" fmla="*/ 2273 w 3968"/>
                <a:gd name="T23" fmla="*/ 1553 h 3926"/>
                <a:gd name="T24" fmla="*/ 1949 w 3968"/>
                <a:gd name="T25" fmla="*/ 1686 h 3926"/>
                <a:gd name="T26" fmla="*/ 1949 w 3968"/>
                <a:gd name="T27" fmla="*/ 2267 h 3926"/>
                <a:gd name="T28" fmla="*/ 2225 w 3968"/>
                <a:gd name="T29" fmla="*/ 1885 h 3926"/>
                <a:gd name="T30" fmla="*/ 2483 w 3968"/>
                <a:gd name="T31" fmla="*/ 1976 h 3926"/>
                <a:gd name="T32" fmla="*/ 1949 w 3968"/>
                <a:gd name="T33" fmla="*/ 1243 h 3926"/>
                <a:gd name="T34" fmla="*/ 1949 w 3968"/>
                <a:gd name="T35" fmla="*/ 2710 h 3926"/>
                <a:gd name="T36" fmla="*/ 2551 w 3968"/>
                <a:gd name="T37" fmla="*/ 1558 h 3926"/>
                <a:gd name="T38" fmla="*/ 3116 w 3968"/>
                <a:gd name="T39" fmla="*/ 1976 h 3926"/>
                <a:gd name="T40" fmla="*/ 783 w 3968"/>
                <a:gd name="T41" fmla="*/ 1976 h 3926"/>
                <a:gd name="T42" fmla="*/ 2723 w 3968"/>
                <a:gd name="T43" fmla="*/ 1104 h 3926"/>
                <a:gd name="T44" fmla="*/ 3699 w 3968"/>
                <a:gd name="T45" fmla="*/ 1976 h 3926"/>
                <a:gd name="T46" fmla="*/ 200 w 3968"/>
                <a:gd name="T47" fmla="*/ 1976 h 3926"/>
                <a:gd name="T48" fmla="*/ 2900 w 3968"/>
                <a:gd name="T49" fmla="*/ 509 h 3926"/>
                <a:gd name="T50" fmla="*/ 2819 w 3968"/>
                <a:gd name="T51" fmla="*/ 630 h 3926"/>
                <a:gd name="T52" fmla="*/ 1949 w 3968"/>
                <a:gd name="T53" fmla="*/ 609 h 3926"/>
                <a:gd name="T54" fmla="*/ 1949 w 3968"/>
                <a:gd name="T55" fmla="*/ 3343 h 3926"/>
                <a:gd name="T56" fmla="*/ 3036 w 3968"/>
                <a:gd name="T57" fmla="*/ 1148 h 3926"/>
                <a:gd name="T58" fmla="*/ 3408 w 3968"/>
                <a:gd name="T59" fmla="*/ 1119 h 3926"/>
                <a:gd name="T60" fmla="*/ 3699 w 3968"/>
                <a:gd name="T61" fmla="*/ 1976 h 3926"/>
                <a:gd name="T62" fmla="*/ 3161 w 3968"/>
                <a:gd name="T63" fmla="*/ 948 h 3926"/>
                <a:gd name="T64" fmla="*/ 3619 w 3968"/>
                <a:gd name="T65" fmla="*/ 626 h 3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68" h="3926">
                  <a:moveTo>
                    <a:pt x="3952" y="487"/>
                  </a:moveTo>
                  <a:cubicBezTo>
                    <a:pt x="3937" y="450"/>
                    <a:pt x="3900" y="426"/>
                    <a:pt x="3860" y="426"/>
                  </a:cubicBezTo>
                  <a:lnTo>
                    <a:pt x="3542" y="426"/>
                  </a:lnTo>
                  <a:lnTo>
                    <a:pt x="3542" y="108"/>
                  </a:lnTo>
                  <a:cubicBezTo>
                    <a:pt x="3542" y="67"/>
                    <a:pt x="3518" y="31"/>
                    <a:pt x="3480" y="15"/>
                  </a:cubicBezTo>
                  <a:cubicBezTo>
                    <a:pt x="3443" y="0"/>
                    <a:pt x="3400" y="8"/>
                    <a:pt x="3371" y="37"/>
                  </a:cubicBezTo>
                  <a:lnTo>
                    <a:pt x="3044" y="364"/>
                  </a:lnTo>
                  <a:cubicBezTo>
                    <a:pt x="2732" y="151"/>
                    <a:pt x="2355" y="27"/>
                    <a:pt x="1949" y="27"/>
                  </a:cubicBezTo>
                  <a:cubicBezTo>
                    <a:pt x="874" y="27"/>
                    <a:pt x="0" y="901"/>
                    <a:pt x="0" y="1976"/>
                  </a:cubicBezTo>
                  <a:cubicBezTo>
                    <a:pt x="0" y="3052"/>
                    <a:pt x="874" y="3926"/>
                    <a:pt x="1949" y="3926"/>
                  </a:cubicBezTo>
                  <a:cubicBezTo>
                    <a:pt x="3024" y="3926"/>
                    <a:pt x="3899" y="3052"/>
                    <a:pt x="3899" y="1976"/>
                  </a:cubicBezTo>
                  <a:cubicBezTo>
                    <a:pt x="3899" y="1593"/>
                    <a:pt x="3787" y="1234"/>
                    <a:pt x="3595" y="932"/>
                  </a:cubicBezTo>
                  <a:lnTo>
                    <a:pt x="3931" y="596"/>
                  </a:lnTo>
                  <a:cubicBezTo>
                    <a:pt x="3959" y="568"/>
                    <a:pt x="3968" y="525"/>
                    <a:pt x="3952" y="487"/>
                  </a:cubicBezTo>
                  <a:close/>
                  <a:moveTo>
                    <a:pt x="3342" y="484"/>
                  </a:moveTo>
                  <a:lnTo>
                    <a:pt x="3019" y="807"/>
                  </a:lnTo>
                  <a:lnTo>
                    <a:pt x="3019" y="672"/>
                  </a:lnTo>
                  <a:lnTo>
                    <a:pt x="3342" y="349"/>
                  </a:lnTo>
                  <a:lnTo>
                    <a:pt x="3342" y="484"/>
                  </a:lnTo>
                  <a:close/>
                  <a:moveTo>
                    <a:pt x="2483" y="1976"/>
                  </a:moveTo>
                  <a:cubicBezTo>
                    <a:pt x="2483" y="2271"/>
                    <a:pt x="2243" y="2510"/>
                    <a:pt x="1949" y="2510"/>
                  </a:cubicBezTo>
                  <a:cubicBezTo>
                    <a:pt x="1655" y="2510"/>
                    <a:pt x="1416" y="2271"/>
                    <a:pt x="1416" y="1976"/>
                  </a:cubicBezTo>
                  <a:cubicBezTo>
                    <a:pt x="1416" y="1682"/>
                    <a:pt x="1655" y="1443"/>
                    <a:pt x="1949" y="1443"/>
                  </a:cubicBezTo>
                  <a:cubicBezTo>
                    <a:pt x="2071" y="1443"/>
                    <a:pt x="2184" y="1484"/>
                    <a:pt x="2273" y="1553"/>
                  </a:cubicBezTo>
                  <a:lnTo>
                    <a:pt x="2099" y="1728"/>
                  </a:lnTo>
                  <a:cubicBezTo>
                    <a:pt x="2055" y="1702"/>
                    <a:pt x="2004" y="1686"/>
                    <a:pt x="1949" y="1686"/>
                  </a:cubicBezTo>
                  <a:cubicBezTo>
                    <a:pt x="1790" y="1686"/>
                    <a:pt x="1659" y="1817"/>
                    <a:pt x="1659" y="1976"/>
                  </a:cubicBezTo>
                  <a:cubicBezTo>
                    <a:pt x="1659" y="2136"/>
                    <a:pt x="1790" y="2267"/>
                    <a:pt x="1949" y="2267"/>
                  </a:cubicBezTo>
                  <a:cubicBezTo>
                    <a:pt x="2109" y="2267"/>
                    <a:pt x="2239" y="2136"/>
                    <a:pt x="2239" y="1976"/>
                  </a:cubicBezTo>
                  <a:cubicBezTo>
                    <a:pt x="2239" y="1944"/>
                    <a:pt x="2234" y="1914"/>
                    <a:pt x="2225" y="1885"/>
                  </a:cubicBezTo>
                  <a:lnTo>
                    <a:pt x="2407" y="1703"/>
                  </a:lnTo>
                  <a:cubicBezTo>
                    <a:pt x="2455" y="1783"/>
                    <a:pt x="2483" y="1876"/>
                    <a:pt x="2483" y="1976"/>
                  </a:cubicBezTo>
                  <a:close/>
                  <a:moveTo>
                    <a:pt x="2416" y="1411"/>
                  </a:moveTo>
                  <a:cubicBezTo>
                    <a:pt x="2289" y="1306"/>
                    <a:pt x="2126" y="1243"/>
                    <a:pt x="1949" y="1243"/>
                  </a:cubicBezTo>
                  <a:cubicBezTo>
                    <a:pt x="1545" y="1243"/>
                    <a:pt x="1216" y="1572"/>
                    <a:pt x="1216" y="1976"/>
                  </a:cubicBezTo>
                  <a:cubicBezTo>
                    <a:pt x="1216" y="2381"/>
                    <a:pt x="1545" y="2710"/>
                    <a:pt x="1949" y="2710"/>
                  </a:cubicBezTo>
                  <a:cubicBezTo>
                    <a:pt x="2354" y="2710"/>
                    <a:pt x="2683" y="2381"/>
                    <a:pt x="2683" y="1976"/>
                  </a:cubicBezTo>
                  <a:cubicBezTo>
                    <a:pt x="2683" y="1821"/>
                    <a:pt x="2634" y="1677"/>
                    <a:pt x="2551" y="1558"/>
                  </a:cubicBezTo>
                  <a:lnTo>
                    <a:pt x="2861" y="1249"/>
                  </a:lnTo>
                  <a:cubicBezTo>
                    <a:pt x="3020" y="1448"/>
                    <a:pt x="3116" y="1701"/>
                    <a:pt x="3116" y="1976"/>
                  </a:cubicBezTo>
                  <a:cubicBezTo>
                    <a:pt x="3116" y="2620"/>
                    <a:pt x="2593" y="3143"/>
                    <a:pt x="1949" y="3143"/>
                  </a:cubicBezTo>
                  <a:cubicBezTo>
                    <a:pt x="1306" y="3143"/>
                    <a:pt x="783" y="2620"/>
                    <a:pt x="783" y="1976"/>
                  </a:cubicBezTo>
                  <a:cubicBezTo>
                    <a:pt x="783" y="1333"/>
                    <a:pt x="1306" y="809"/>
                    <a:pt x="1949" y="809"/>
                  </a:cubicBezTo>
                  <a:cubicBezTo>
                    <a:pt x="2246" y="809"/>
                    <a:pt x="2517" y="921"/>
                    <a:pt x="2723" y="1104"/>
                  </a:cubicBezTo>
                  <a:lnTo>
                    <a:pt x="2416" y="1411"/>
                  </a:lnTo>
                  <a:close/>
                  <a:moveTo>
                    <a:pt x="3699" y="1976"/>
                  </a:moveTo>
                  <a:cubicBezTo>
                    <a:pt x="3699" y="2941"/>
                    <a:pt x="2914" y="3726"/>
                    <a:pt x="1949" y="3726"/>
                  </a:cubicBezTo>
                  <a:cubicBezTo>
                    <a:pt x="985" y="3726"/>
                    <a:pt x="200" y="2941"/>
                    <a:pt x="200" y="1976"/>
                  </a:cubicBezTo>
                  <a:cubicBezTo>
                    <a:pt x="200" y="1012"/>
                    <a:pt x="985" y="227"/>
                    <a:pt x="1949" y="227"/>
                  </a:cubicBezTo>
                  <a:cubicBezTo>
                    <a:pt x="2300" y="227"/>
                    <a:pt x="2626" y="331"/>
                    <a:pt x="2900" y="509"/>
                  </a:cubicBezTo>
                  <a:lnTo>
                    <a:pt x="2849" y="560"/>
                  </a:lnTo>
                  <a:cubicBezTo>
                    <a:pt x="2830" y="578"/>
                    <a:pt x="2819" y="604"/>
                    <a:pt x="2819" y="630"/>
                  </a:cubicBezTo>
                  <a:lnTo>
                    <a:pt x="2819" y="923"/>
                  </a:lnTo>
                  <a:cubicBezTo>
                    <a:pt x="2583" y="727"/>
                    <a:pt x="2280" y="609"/>
                    <a:pt x="1949" y="609"/>
                  </a:cubicBezTo>
                  <a:cubicBezTo>
                    <a:pt x="1196" y="609"/>
                    <a:pt x="583" y="1223"/>
                    <a:pt x="583" y="1976"/>
                  </a:cubicBezTo>
                  <a:cubicBezTo>
                    <a:pt x="583" y="2730"/>
                    <a:pt x="1196" y="3343"/>
                    <a:pt x="1949" y="3343"/>
                  </a:cubicBezTo>
                  <a:cubicBezTo>
                    <a:pt x="2703" y="3343"/>
                    <a:pt x="3316" y="2730"/>
                    <a:pt x="3316" y="1976"/>
                  </a:cubicBezTo>
                  <a:cubicBezTo>
                    <a:pt x="3316" y="1665"/>
                    <a:pt x="3212" y="1378"/>
                    <a:pt x="3036" y="1148"/>
                  </a:cubicBezTo>
                  <a:lnTo>
                    <a:pt x="3337" y="1148"/>
                  </a:lnTo>
                  <a:cubicBezTo>
                    <a:pt x="3364" y="1148"/>
                    <a:pt x="3389" y="1138"/>
                    <a:pt x="3408" y="1119"/>
                  </a:cubicBezTo>
                  <a:lnTo>
                    <a:pt x="3450" y="1078"/>
                  </a:lnTo>
                  <a:cubicBezTo>
                    <a:pt x="3608" y="1341"/>
                    <a:pt x="3699" y="1648"/>
                    <a:pt x="3699" y="1976"/>
                  </a:cubicBezTo>
                  <a:close/>
                  <a:moveTo>
                    <a:pt x="3296" y="948"/>
                  </a:moveTo>
                  <a:lnTo>
                    <a:pt x="3161" y="948"/>
                  </a:lnTo>
                  <a:lnTo>
                    <a:pt x="3483" y="626"/>
                  </a:lnTo>
                  <a:lnTo>
                    <a:pt x="3619" y="626"/>
                  </a:lnTo>
                  <a:lnTo>
                    <a:pt x="3296" y="9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28" name="椭圆 27"/>
            <p:cNvSpPr/>
            <p:nvPr/>
          </p:nvSpPr>
          <p:spPr>
            <a:xfrm>
              <a:off x="9208227" y="4584423"/>
              <a:ext cx="489858" cy="4898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</a:p>
          </p:txBody>
        </p:sp>
        <p:sp>
          <p:nvSpPr>
            <p:cNvPr id="29" name="任意多边形: 形状 164"/>
            <p:cNvSpPr/>
            <p:nvPr/>
          </p:nvSpPr>
          <p:spPr bwMode="auto">
            <a:xfrm>
              <a:off x="9376339" y="4735498"/>
              <a:ext cx="153634" cy="179973"/>
            </a:xfrm>
            <a:custGeom>
              <a:avLst/>
              <a:gdLst>
                <a:gd name="T0" fmla="*/ 4616 w 5568"/>
                <a:gd name="T1" fmla="*/ 2260 h 6532"/>
                <a:gd name="T2" fmla="*/ 964 w 5568"/>
                <a:gd name="T3" fmla="*/ 2260 h 6532"/>
                <a:gd name="T4" fmla="*/ 2784 w 5568"/>
                <a:gd name="T5" fmla="*/ 545 h 6532"/>
                <a:gd name="T6" fmla="*/ 4434 w 5568"/>
                <a:gd name="T7" fmla="*/ 1589 h 6532"/>
                <a:gd name="T8" fmla="*/ 4796 w 5568"/>
                <a:gd name="T9" fmla="*/ 1718 h 6532"/>
                <a:gd name="T10" fmla="*/ 4926 w 5568"/>
                <a:gd name="T11" fmla="*/ 1356 h 6532"/>
                <a:gd name="T12" fmla="*/ 2784 w 5568"/>
                <a:gd name="T13" fmla="*/ 0 h 6532"/>
                <a:gd name="T14" fmla="*/ 416 w 5568"/>
                <a:gd name="T15" fmla="*/ 2425 h 6532"/>
                <a:gd name="T16" fmla="*/ 0 w 5568"/>
                <a:gd name="T17" fmla="*/ 3210 h 6532"/>
                <a:gd name="T18" fmla="*/ 0 w 5568"/>
                <a:gd name="T19" fmla="*/ 5581 h 6532"/>
                <a:gd name="T20" fmla="*/ 951 w 5568"/>
                <a:gd name="T21" fmla="*/ 6532 h 6532"/>
                <a:gd name="T22" fmla="*/ 4615 w 5568"/>
                <a:gd name="T23" fmla="*/ 6532 h 6532"/>
                <a:gd name="T24" fmla="*/ 5566 w 5568"/>
                <a:gd name="T25" fmla="*/ 5581 h 6532"/>
                <a:gd name="T26" fmla="*/ 5566 w 5568"/>
                <a:gd name="T27" fmla="*/ 3210 h 6532"/>
                <a:gd name="T28" fmla="*/ 4616 w 5568"/>
                <a:gd name="T29" fmla="*/ 2260 h 6532"/>
                <a:gd name="T30" fmla="*/ 5023 w 5568"/>
                <a:gd name="T31" fmla="*/ 5582 h 6532"/>
                <a:gd name="T32" fmla="*/ 4616 w 5568"/>
                <a:gd name="T33" fmla="*/ 5989 h 6532"/>
                <a:gd name="T34" fmla="*/ 952 w 5568"/>
                <a:gd name="T35" fmla="*/ 5989 h 6532"/>
                <a:gd name="T36" fmla="*/ 546 w 5568"/>
                <a:gd name="T37" fmla="*/ 5582 h 6532"/>
                <a:gd name="T38" fmla="*/ 546 w 5568"/>
                <a:gd name="T39" fmla="*/ 3210 h 6532"/>
                <a:gd name="T40" fmla="*/ 952 w 5568"/>
                <a:gd name="T41" fmla="*/ 2804 h 6532"/>
                <a:gd name="T42" fmla="*/ 4616 w 5568"/>
                <a:gd name="T43" fmla="*/ 2804 h 6532"/>
                <a:gd name="T44" fmla="*/ 5023 w 5568"/>
                <a:gd name="T45" fmla="*/ 3210 h 6532"/>
                <a:gd name="T46" fmla="*/ 5023 w 5568"/>
                <a:gd name="T47" fmla="*/ 5582 h 6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568" h="6532">
                  <a:moveTo>
                    <a:pt x="4616" y="2260"/>
                  </a:moveTo>
                  <a:lnTo>
                    <a:pt x="964" y="2260"/>
                  </a:lnTo>
                  <a:cubicBezTo>
                    <a:pt x="1020" y="1305"/>
                    <a:pt x="1815" y="545"/>
                    <a:pt x="2784" y="545"/>
                  </a:cubicBezTo>
                  <a:cubicBezTo>
                    <a:pt x="3486" y="545"/>
                    <a:pt x="4134" y="954"/>
                    <a:pt x="4434" y="1589"/>
                  </a:cubicBezTo>
                  <a:cubicBezTo>
                    <a:pt x="4498" y="1725"/>
                    <a:pt x="4660" y="1782"/>
                    <a:pt x="4796" y="1718"/>
                  </a:cubicBezTo>
                  <a:cubicBezTo>
                    <a:pt x="4932" y="1654"/>
                    <a:pt x="4990" y="1492"/>
                    <a:pt x="4926" y="1356"/>
                  </a:cubicBezTo>
                  <a:cubicBezTo>
                    <a:pt x="4535" y="532"/>
                    <a:pt x="3707" y="0"/>
                    <a:pt x="2784" y="0"/>
                  </a:cubicBezTo>
                  <a:cubicBezTo>
                    <a:pt x="819" y="0"/>
                    <a:pt x="383" y="1845"/>
                    <a:pt x="416" y="2425"/>
                  </a:cubicBezTo>
                  <a:cubicBezTo>
                    <a:pt x="416" y="2425"/>
                    <a:pt x="0" y="2640"/>
                    <a:pt x="0" y="3210"/>
                  </a:cubicBezTo>
                  <a:lnTo>
                    <a:pt x="0" y="5581"/>
                  </a:lnTo>
                  <a:cubicBezTo>
                    <a:pt x="0" y="6105"/>
                    <a:pt x="427" y="6532"/>
                    <a:pt x="951" y="6532"/>
                  </a:cubicBezTo>
                  <a:lnTo>
                    <a:pt x="4615" y="6532"/>
                  </a:lnTo>
                  <a:cubicBezTo>
                    <a:pt x="5139" y="6532"/>
                    <a:pt x="5566" y="6105"/>
                    <a:pt x="5566" y="5581"/>
                  </a:cubicBezTo>
                  <a:lnTo>
                    <a:pt x="5566" y="3210"/>
                  </a:lnTo>
                  <a:cubicBezTo>
                    <a:pt x="5568" y="2686"/>
                    <a:pt x="5142" y="2260"/>
                    <a:pt x="4616" y="2260"/>
                  </a:cubicBezTo>
                  <a:close/>
                  <a:moveTo>
                    <a:pt x="5023" y="5582"/>
                  </a:moveTo>
                  <a:cubicBezTo>
                    <a:pt x="5023" y="5806"/>
                    <a:pt x="4840" y="5989"/>
                    <a:pt x="4616" y="5989"/>
                  </a:cubicBezTo>
                  <a:lnTo>
                    <a:pt x="952" y="5989"/>
                  </a:lnTo>
                  <a:cubicBezTo>
                    <a:pt x="728" y="5989"/>
                    <a:pt x="546" y="5806"/>
                    <a:pt x="546" y="5582"/>
                  </a:cubicBezTo>
                  <a:lnTo>
                    <a:pt x="546" y="3210"/>
                  </a:lnTo>
                  <a:cubicBezTo>
                    <a:pt x="546" y="2986"/>
                    <a:pt x="728" y="2804"/>
                    <a:pt x="952" y="2804"/>
                  </a:cubicBezTo>
                  <a:lnTo>
                    <a:pt x="4616" y="2804"/>
                  </a:lnTo>
                  <a:cubicBezTo>
                    <a:pt x="4840" y="2804"/>
                    <a:pt x="5023" y="2986"/>
                    <a:pt x="5023" y="3210"/>
                  </a:cubicBezTo>
                  <a:lnTo>
                    <a:pt x="5023" y="55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p>
              <a:pPr algn="ctr"/>
            </a:p>
          </p:txBody>
        </p:sp>
        <p:sp>
          <p:nvSpPr>
            <p:cNvPr id="32" name="箭头: 五边形 3"/>
            <p:cNvSpPr/>
            <p:nvPr/>
          </p:nvSpPr>
          <p:spPr>
            <a:xfrm>
              <a:off x="719138" y="3501008"/>
              <a:ext cx="9288000" cy="152456"/>
            </a:xfrm>
            <a:prstGeom prst="homePlate">
              <a:avLst/>
            </a:prstGeom>
            <a:solidFill>
              <a:schemeClr val="bg1">
                <a:lumMod val="85000"/>
              </a:schemeClr>
            </a:solid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/>
            </a:p>
          </p:txBody>
        </p:sp>
        <p:sp>
          <p:nvSpPr>
            <p:cNvPr id="33" name="椭圆 32"/>
            <p:cNvSpPr/>
            <p:nvPr/>
          </p:nvSpPr>
          <p:spPr>
            <a:xfrm>
              <a:off x="769370" y="3379932"/>
              <a:ext cx="389394" cy="38939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 anchorCtr="1">
              <a:normAutofit fontScale="92500" lnSpcReduction="20000"/>
            </a:bodyPr>
            <a:p>
              <a:pPr algn="ctr">
                <a:lnSpc>
                  <a:spcPct val="120000"/>
                </a:lnSpc>
              </a:pPr>
              <a:r>
                <a:rPr lang="en-US" dirty="0">
                  <a:solidFill>
                    <a:schemeClr val="accent1"/>
                  </a:solidFill>
                  <a:latin typeface="Impact" panose="020B0806030902050204" pitchFamily="34" charset="0"/>
                </a:rPr>
                <a:t>1</a:t>
              </a:r>
              <a:endParaRPr lang="en-US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3599066" y="3379932"/>
              <a:ext cx="389394" cy="38939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 anchorCtr="1">
              <a:normAutofit fontScale="92500" lnSpcReduction="20000"/>
            </a:bodyPr>
            <a:p>
              <a:pPr algn="ctr">
                <a:lnSpc>
                  <a:spcPct val="120000"/>
                </a:lnSpc>
              </a:pPr>
              <a:r>
                <a:rPr lang="en-US">
                  <a:solidFill>
                    <a:schemeClr val="accent1"/>
                  </a:solidFill>
                  <a:latin typeface="Impact" panose="020B0806030902050204" pitchFamily="34" charset="0"/>
                </a:rPr>
                <a:t>3</a:t>
              </a:r>
              <a:endParaRPr lang="en-US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6428762" y="3379932"/>
              <a:ext cx="389394" cy="38939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 anchorCtr="1">
              <a:normAutofit fontScale="92500" lnSpcReduction="20000"/>
            </a:bodyPr>
            <a:p>
              <a:pPr algn="ctr">
                <a:lnSpc>
                  <a:spcPct val="120000"/>
                </a:lnSpc>
              </a:pPr>
              <a:r>
                <a:rPr lang="en-US">
                  <a:solidFill>
                    <a:schemeClr val="accent1"/>
                  </a:solidFill>
                  <a:latin typeface="Impact" panose="020B0806030902050204" pitchFamily="34" charset="0"/>
                </a:rPr>
                <a:t>5</a:t>
              </a:r>
              <a:endParaRPr lang="en-US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9258459" y="3379932"/>
              <a:ext cx="389394" cy="38939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 anchorCtr="1">
              <a:normAutofit fontScale="92500" lnSpcReduction="20000"/>
            </a:bodyPr>
            <a:p>
              <a:pPr algn="ctr">
                <a:lnSpc>
                  <a:spcPct val="120000"/>
                </a:lnSpc>
              </a:pPr>
              <a:r>
                <a:rPr lang="en-US">
                  <a:solidFill>
                    <a:schemeClr val="accent1"/>
                  </a:solidFill>
                  <a:latin typeface="Impact" panose="020B0806030902050204" pitchFamily="34" charset="0"/>
                </a:rPr>
                <a:t>7</a:t>
              </a:r>
              <a:endParaRPr lang="en-US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2184218" y="3379933"/>
              <a:ext cx="389394" cy="38939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 anchorCtr="1">
              <a:normAutofit fontScale="92500" lnSpcReduction="20000"/>
            </a:bodyPr>
            <a:p>
              <a:pPr algn="ctr">
                <a:lnSpc>
                  <a:spcPct val="120000"/>
                </a:lnSpc>
              </a:pPr>
              <a:r>
                <a:rPr lang="en-US">
                  <a:solidFill>
                    <a:schemeClr val="accent1"/>
                  </a:solidFill>
                  <a:latin typeface="Impact" panose="020B0806030902050204" pitchFamily="34" charset="0"/>
                </a:rPr>
                <a:t>2</a:t>
              </a:r>
              <a:endParaRPr lang="en-US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5013914" y="3379933"/>
              <a:ext cx="389394" cy="38939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 anchorCtr="1">
              <a:normAutofit fontScale="92500" lnSpcReduction="20000"/>
            </a:bodyPr>
            <a:p>
              <a:pPr algn="ctr">
                <a:lnSpc>
                  <a:spcPct val="120000"/>
                </a:lnSpc>
              </a:pPr>
              <a:r>
                <a:rPr lang="en-US">
                  <a:solidFill>
                    <a:schemeClr val="accent1"/>
                  </a:solidFill>
                  <a:latin typeface="Impact" panose="020B0806030902050204" pitchFamily="34" charset="0"/>
                </a:rPr>
                <a:t>4</a:t>
              </a:r>
              <a:endParaRPr lang="en-US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7843610" y="3379933"/>
              <a:ext cx="389394" cy="38939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 anchorCtr="1">
              <a:normAutofit fontScale="92500" lnSpcReduction="20000"/>
            </a:bodyPr>
            <a:p>
              <a:pPr algn="ctr">
                <a:lnSpc>
                  <a:spcPct val="120000"/>
                </a:lnSpc>
              </a:pPr>
              <a:r>
                <a:rPr lang="en-US">
                  <a:solidFill>
                    <a:schemeClr val="accent1"/>
                  </a:solidFill>
                  <a:latin typeface="Impact" panose="020B0806030902050204" pitchFamily="34" charset="0"/>
                </a:rPr>
                <a:t>6</a:t>
              </a:r>
              <a:endParaRPr lang="en-US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40" name="直接连接符 39"/>
            <p:cNvCxnSpPr>
              <a:stCxn id="33" idx="4"/>
              <a:endCxn id="16" idx="0"/>
            </p:cNvCxnSpPr>
            <p:nvPr/>
          </p:nvCxnSpPr>
          <p:spPr>
            <a:xfrm>
              <a:off x="964067" y="3769326"/>
              <a:ext cx="0" cy="799676"/>
            </a:xfrm>
            <a:prstGeom prst="line">
              <a:avLst/>
            </a:prstGeom>
            <a:ln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>
              <a:stCxn id="34" idx="4"/>
              <a:endCxn id="20" idx="0"/>
            </p:cNvCxnSpPr>
            <p:nvPr/>
          </p:nvCxnSpPr>
          <p:spPr>
            <a:xfrm>
              <a:off x="3793763" y="3769326"/>
              <a:ext cx="0" cy="818458"/>
            </a:xfrm>
            <a:prstGeom prst="line">
              <a:avLst/>
            </a:prstGeom>
            <a:ln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stCxn id="35" idx="4"/>
              <a:endCxn id="24" idx="0"/>
            </p:cNvCxnSpPr>
            <p:nvPr/>
          </p:nvCxnSpPr>
          <p:spPr>
            <a:xfrm>
              <a:off x="6623459" y="3769326"/>
              <a:ext cx="0" cy="805506"/>
            </a:xfrm>
            <a:prstGeom prst="line">
              <a:avLst/>
            </a:prstGeom>
            <a:ln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>
              <a:stCxn id="36" idx="4"/>
              <a:endCxn id="28" idx="0"/>
            </p:cNvCxnSpPr>
            <p:nvPr/>
          </p:nvCxnSpPr>
          <p:spPr>
            <a:xfrm>
              <a:off x="9453156" y="3769326"/>
              <a:ext cx="0" cy="815097"/>
            </a:xfrm>
            <a:prstGeom prst="line">
              <a:avLst/>
            </a:prstGeom>
            <a:ln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>
              <a:stCxn id="8" idx="4"/>
              <a:endCxn id="38" idx="0"/>
            </p:cNvCxnSpPr>
            <p:nvPr/>
          </p:nvCxnSpPr>
          <p:spPr>
            <a:xfrm flipH="1">
              <a:off x="5208611" y="2561474"/>
              <a:ext cx="1" cy="818459"/>
            </a:xfrm>
            <a:prstGeom prst="line">
              <a:avLst/>
            </a:prstGeom>
            <a:ln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>
              <a:stCxn id="12" idx="4"/>
              <a:endCxn id="39" idx="0"/>
            </p:cNvCxnSpPr>
            <p:nvPr/>
          </p:nvCxnSpPr>
          <p:spPr>
            <a:xfrm>
              <a:off x="8038307" y="2561474"/>
              <a:ext cx="0" cy="818459"/>
            </a:xfrm>
            <a:prstGeom prst="line">
              <a:avLst/>
            </a:prstGeom>
            <a:ln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H="1">
              <a:off x="2374131" y="2561474"/>
              <a:ext cx="1" cy="818459"/>
            </a:xfrm>
            <a:prstGeom prst="line">
              <a:avLst/>
            </a:prstGeom>
            <a:ln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iṩḷiďê"/>
          <p:cNvSpPr/>
          <p:nvPr/>
        </p:nvSpPr>
        <p:spPr>
          <a:xfrm>
            <a:off x="694346" y="222997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10" name="iSḻïḋè"/>
          <p:cNvSpPr/>
          <p:nvPr/>
        </p:nvSpPr>
        <p:spPr>
          <a:xfrm>
            <a:off x="694346" y="2607959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14" name="iṩḷiďê"/>
          <p:cNvSpPr/>
          <p:nvPr/>
        </p:nvSpPr>
        <p:spPr>
          <a:xfrm>
            <a:off x="3668051" y="222997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15" name="iSḻïḋè"/>
          <p:cNvSpPr/>
          <p:nvPr/>
        </p:nvSpPr>
        <p:spPr>
          <a:xfrm>
            <a:off x="3668051" y="2607959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18" name="iṩḷiďê"/>
          <p:cNvSpPr/>
          <p:nvPr/>
        </p:nvSpPr>
        <p:spPr>
          <a:xfrm>
            <a:off x="6498246" y="222997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19" name="iSḻïḋè"/>
          <p:cNvSpPr/>
          <p:nvPr/>
        </p:nvSpPr>
        <p:spPr>
          <a:xfrm>
            <a:off x="6498246" y="2607959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22" name="iṩḷiďê"/>
          <p:cNvSpPr/>
          <p:nvPr/>
        </p:nvSpPr>
        <p:spPr>
          <a:xfrm>
            <a:off x="9327171" y="222997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23" name="iSḻïḋè"/>
          <p:cNvSpPr/>
          <p:nvPr/>
        </p:nvSpPr>
        <p:spPr>
          <a:xfrm>
            <a:off x="9327171" y="2607959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26" name="iṩḷiďê"/>
          <p:cNvSpPr/>
          <p:nvPr/>
        </p:nvSpPr>
        <p:spPr>
          <a:xfrm>
            <a:off x="2252636" y="440294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27" name="iSḻïḋè"/>
          <p:cNvSpPr/>
          <p:nvPr/>
        </p:nvSpPr>
        <p:spPr>
          <a:xfrm>
            <a:off x="2252636" y="4780929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30" name="iṩḷiďê"/>
          <p:cNvSpPr/>
          <p:nvPr/>
        </p:nvSpPr>
        <p:spPr>
          <a:xfrm>
            <a:off x="5083466" y="440294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31" name="iSḻïḋè"/>
          <p:cNvSpPr/>
          <p:nvPr/>
        </p:nvSpPr>
        <p:spPr>
          <a:xfrm>
            <a:off x="5083466" y="4780929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44" name="iṩḷiďê"/>
          <p:cNvSpPr/>
          <p:nvPr/>
        </p:nvSpPr>
        <p:spPr>
          <a:xfrm>
            <a:off x="7912391" y="4402941"/>
            <a:ext cx="2074388" cy="377988"/>
          </a:xfrm>
          <a:prstGeom prst="rect">
            <a:avLst/>
          </a:prstGeom>
        </p:spPr>
        <p:txBody>
          <a:bodyPr wrap="none" lIns="90000" tIns="46800" rIns="90000" bIns="46800" anchor="ctr" anchorCtr="1">
            <a:normAutofit/>
          </a:bodyPr>
          <a:p>
            <a:pPr algn="ctr"/>
            <a:r>
              <a:rPr lang="en-US" altLang="zh-CN" sz="1600" b="1" dirty="0">
                <a:effectLst/>
              </a:rPr>
              <a:t>Text here</a:t>
            </a:r>
            <a:endParaRPr lang="zh-CN" altLang="en-US" sz="1600" b="1" dirty="0">
              <a:effectLst/>
            </a:endParaRPr>
          </a:p>
        </p:txBody>
      </p:sp>
      <p:sp>
        <p:nvSpPr>
          <p:cNvPr id="48" name="iSḻïḋè"/>
          <p:cNvSpPr/>
          <p:nvPr/>
        </p:nvSpPr>
        <p:spPr>
          <a:xfrm>
            <a:off x="7912391" y="4780929"/>
            <a:ext cx="2074388" cy="561193"/>
          </a:xfrm>
          <a:prstGeom prst="rect">
            <a:avLst/>
          </a:prstGeom>
        </p:spPr>
        <p:txBody>
          <a:bodyPr wrap="square" lIns="90000" tIns="46800" rIns="90000" bIns="46800" anchor="ctr" anchorCtr="1">
            <a:normAutofit/>
          </a:bodyPr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  <a:endParaRPr lang="en-US" altLang="zh-CN" sz="1000" dirty="0"/>
          </a:p>
        </p:txBody>
      </p:sp>
      <p:sp>
        <p:nvSpPr>
          <p:cNvPr id="49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Section Header Here</a:t>
            </a:r>
            <a:endParaRPr lang="zh-CN" altLang="en-US" b="0" dirty="0"/>
          </a:p>
        </p:txBody>
      </p:sp>
      <p:sp>
        <p:nvSpPr>
          <p:cNvPr id="5" name="文本框 4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en-US" altLang="zh-CN" spc="100" dirty="0">
              <a:solidFill>
                <a:schemeClr val="accent1">
                  <a:lumMod val="7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020" y="1430020"/>
            <a:ext cx="12232640" cy="1297940"/>
          </a:xfrm>
          <a:prstGeom prst="rect">
            <a:avLst/>
          </a:prstGeom>
        </p:spPr>
      </p:pic>
      <p:sp>
        <p:nvSpPr>
          <p:cNvPr id="9" name="文本占位符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dirty="0"/>
              <a:t>Supporting text here.</a:t>
            </a:r>
            <a:endParaRPr lang="en-US" altLang="zh-CN" dirty="0"/>
          </a:p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dirty="0">
                <a:sym typeface="+mn-ea"/>
              </a:rPr>
              <a:t>Supporting text here.</a:t>
            </a:r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5" name="组合 84"/>
          <p:cNvGrpSpPr/>
          <p:nvPr/>
        </p:nvGrpSpPr>
        <p:grpSpPr>
          <a:xfrm rot="0">
            <a:off x="708660" y="1762125"/>
            <a:ext cx="11005185" cy="3082925"/>
            <a:chOff x="1203679" y="1972502"/>
            <a:chExt cx="7025921" cy="2776895"/>
          </a:xfrm>
        </p:grpSpPr>
        <p:sp>
          <p:nvSpPr>
            <p:cNvPr id="30" name="Freeform: Shape 30"/>
            <p:cNvSpPr/>
            <p:nvPr/>
          </p:nvSpPr>
          <p:spPr bwMode="auto">
            <a:xfrm>
              <a:off x="1355832" y="2832271"/>
              <a:ext cx="1693529" cy="1913036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>
                <a:solidFill>
                  <a:schemeClr val="l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1" name="Freeform: Shape 31"/>
            <p:cNvSpPr/>
            <p:nvPr/>
          </p:nvSpPr>
          <p:spPr bwMode="auto">
            <a:xfrm>
              <a:off x="2361450" y="3094689"/>
              <a:ext cx="1693529" cy="1650617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>
                <a:solidFill>
                  <a:schemeClr val="l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2" name="Freeform: Shape 32"/>
            <p:cNvSpPr/>
            <p:nvPr/>
          </p:nvSpPr>
          <p:spPr bwMode="auto">
            <a:xfrm>
              <a:off x="3367068" y="2182474"/>
              <a:ext cx="1693529" cy="2562833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>
                <a:solidFill>
                  <a:schemeClr val="l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3" name="Freeform: Shape 33"/>
            <p:cNvSpPr/>
            <p:nvPr/>
          </p:nvSpPr>
          <p:spPr bwMode="auto">
            <a:xfrm>
              <a:off x="4372685" y="3619525"/>
              <a:ext cx="1693529" cy="1125782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>
                <a:solidFill>
                  <a:schemeClr val="l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4" name="Freeform: Shape 34"/>
            <p:cNvSpPr/>
            <p:nvPr/>
          </p:nvSpPr>
          <p:spPr bwMode="auto">
            <a:xfrm>
              <a:off x="5378303" y="2569852"/>
              <a:ext cx="1693529" cy="2175454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>
                <a:solidFill>
                  <a:schemeClr val="lt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5" name="Freeform: Shape 35"/>
            <p:cNvSpPr/>
            <p:nvPr/>
          </p:nvSpPr>
          <p:spPr bwMode="auto">
            <a:xfrm>
              <a:off x="6383921" y="3282130"/>
              <a:ext cx="1693529" cy="1463176"/>
            </a:xfrm>
            <a:custGeom>
              <a:avLst/>
              <a:gdLst>
                <a:gd name="T0" fmla="*/ 3360 w 3360"/>
                <a:gd name="T1" fmla="*/ 2115 h 2115"/>
                <a:gd name="T2" fmla="*/ 1680 w 3360"/>
                <a:gd name="T3" fmla="*/ 0 h 2115"/>
                <a:gd name="T4" fmla="*/ 0 w 3360"/>
                <a:gd name="T5" fmla="*/ 2115 h 2115"/>
                <a:gd name="T6" fmla="*/ 3360 w 3360"/>
                <a:gd name="T7" fmla="*/ 2115 h 2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60" h="2115">
                  <a:moveTo>
                    <a:pt x="3360" y="2115"/>
                  </a:moveTo>
                  <a:cubicBezTo>
                    <a:pt x="3360" y="2115"/>
                    <a:pt x="1956" y="1734"/>
                    <a:pt x="1680" y="0"/>
                  </a:cubicBezTo>
                  <a:cubicBezTo>
                    <a:pt x="1404" y="1734"/>
                    <a:pt x="0" y="2115"/>
                    <a:pt x="0" y="2115"/>
                  </a:cubicBezTo>
                  <a:lnTo>
                    <a:pt x="3360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p>
              <a:pPr algn="ctr"/>
              <a:endParaRPr>
                <a:solidFill>
                  <a:schemeClr val="lt1"/>
                </a:solidFill>
                <a:latin typeface="Century Gothic" panose="020B0502020202020204" pitchFamily="34" charset="0"/>
              </a:endParaRPr>
            </a:p>
          </p:txBody>
        </p:sp>
        <p:cxnSp>
          <p:nvCxnSpPr>
            <p:cNvPr id="36" name="Straight Connector 36"/>
            <p:cNvCxnSpPr/>
            <p:nvPr/>
          </p:nvCxnSpPr>
          <p:spPr>
            <a:xfrm>
              <a:off x="1203679" y="4747754"/>
              <a:ext cx="7025921" cy="1643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9"/>
            <p:cNvSpPr txBox="1"/>
            <p:nvPr/>
          </p:nvSpPr>
          <p:spPr>
            <a:xfrm>
              <a:off x="1900153" y="2593008"/>
              <a:ext cx="604886" cy="262728"/>
            </a:xfrm>
            <a:prstGeom prst="rect">
              <a:avLst/>
            </a:prstGeom>
            <a:noFill/>
          </p:spPr>
          <p:txBody>
            <a:bodyPr wrap="non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sz="1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70%</a:t>
              </a:r>
              <a:endParaRPr 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2905868" y="2874582"/>
              <a:ext cx="604886" cy="262728"/>
            </a:xfrm>
            <a:prstGeom prst="rect">
              <a:avLst/>
            </a:prstGeom>
            <a:noFill/>
          </p:spPr>
          <p:txBody>
            <a:bodyPr wrap="non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sz="1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60%</a:t>
              </a:r>
              <a:endParaRPr 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3908535" y="1972502"/>
              <a:ext cx="604886" cy="262728"/>
            </a:xfrm>
            <a:prstGeom prst="rect">
              <a:avLst/>
            </a:prstGeom>
            <a:noFill/>
          </p:spPr>
          <p:txBody>
            <a:bodyPr wrap="non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sz="1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90%</a:t>
              </a:r>
              <a:endParaRPr 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4918777" y="3407319"/>
              <a:ext cx="604886" cy="262728"/>
            </a:xfrm>
            <a:prstGeom prst="rect">
              <a:avLst/>
            </a:prstGeom>
            <a:noFill/>
          </p:spPr>
          <p:txBody>
            <a:bodyPr wrap="non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sz="1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45%</a:t>
              </a:r>
              <a:endParaRPr 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5925628" y="2395734"/>
              <a:ext cx="604886" cy="262728"/>
            </a:xfrm>
            <a:prstGeom prst="rect">
              <a:avLst/>
            </a:prstGeom>
            <a:noFill/>
          </p:spPr>
          <p:txBody>
            <a:bodyPr wrap="non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sz="14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80%</a:t>
              </a:r>
              <a:endParaRPr 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6934739" y="3056220"/>
              <a:ext cx="604886" cy="262728"/>
            </a:xfrm>
            <a:prstGeom prst="rect">
              <a:avLst/>
            </a:prstGeom>
            <a:noFill/>
          </p:spPr>
          <p:txBody>
            <a:bodyPr wrap="none">
              <a:normAutofit fontScale="92500"/>
              <a:scene3d>
                <a:camera prst="orthographicFront"/>
                <a:lightRig rig="threePt" dir="t"/>
              </a:scene3d>
              <a:sp3d contourW="12700"/>
            </a:bodyPr>
            <a:p>
              <a:pPr algn="ctr"/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50%</a:t>
              </a:r>
              <a:endPara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8" name="ïSľïḓe"/>
          <p:cNvSpPr txBox="1"/>
          <p:nvPr/>
        </p:nvSpPr>
        <p:spPr>
          <a:xfrm>
            <a:off x="1899946" y="4946563"/>
            <a:ext cx="3607079" cy="369332"/>
          </a:xfrm>
          <a:prstGeom prst="rect">
            <a:avLst/>
          </a:prstGeom>
          <a:noFill/>
        </p:spPr>
        <p:txBody>
          <a:bodyPr wrap="none">
            <a:normAutofit/>
          </a:bodyPr>
          <a:p>
            <a:r>
              <a:rPr lang="en-US" altLang="zh-CN" sz="1600" b="1" dirty="0"/>
              <a:t>Text Here</a:t>
            </a:r>
            <a:endParaRPr lang="en-US" altLang="zh-CN" sz="1600" b="1" dirty="0"/>
          </a:p>
        </p:txBody>
      </p:sp>
      <p:sp>
        <p:nvSpPr>
          <p:cNvPr id="6" name="ïSľïḓe"/>
          <p:cNvSpPr txBox="1"/>
          <p:nvPr/>
        </p:nvSpPr>
        <p:spPr>
          <a:xfrm>
            <a:off x="3462681" y="4946563"/>
            <a:ext cx="3607079" cy="369332"/>
          </a:xfrm>
          <a:prstGeom prst="rect">
            <a:avLst/>
          </a:prstGeom>
          <a:noFill/>
        </p:spPr>
        <p:txBody>
          <a:bodyPr wrap="none">
            <a:normAutofit/>
          </a:bodyPr>
          <a:p>
            <a:r>
              <a:rPr lang="en-US" altLang="zh-CN" sz="1600" b="1" dirty="0"/>
              <a:t>Text Here</a:t>
            </a:r>
            <a:endParaRPr lang="en-US" altLang="zh-CN" sz="1600" b="1" dirty="0"/>
          </a:p>
        </p:txBody>
      </p:sp>
      <p:sp>
        <p:nvSpPr>
          <p:cNvPr id="7" name="ïSľïḓe"/>
          <p:cNvSpPr txBox="1"/>
          <p:nvPr/>
        </p:nvSpPr>
        <p:spPr>
          <a:xfrm>
            <a:off x="5024781" y="4946563"/>
            <a:ext cx="3607079" cy="369332"/>
          </a:xfrm>
          <a:prstGeom prst="rect">
            <a:avLst/>
          </a:prstGeom>
          <a:noFill/>
        </p:spPr>
        <p:txBody>
          <a:bodyPr wrap="none">
            <a:normAutofit/>
          </a:bodyPr>
          <a:p>
            <a:r>
              <a:rPr lang="en-US" altLang="zh-CN" sz="1600" b="1" dirty="0"/>
              <a:t>Text Here</a:t>
            </a:r>
            <a:endParaRPr lang="en-US" altLang="zh-CN" sz="1600" b="1" dirty="0"/>
          </a:p>
        </p:txBody>
      </p:sp>
      <p:sp>
        <p:nvSpPr>
          <p:cNvPr id="9" name="ïSľïḓe"/>
          <p:cNvSpPr txBox="1"/>
          <p:nvPr/>
        </p:nvSpPr>
        <p:spPr>
          <a:xfrm>
            <a:off x="6528461" y="4946563"/>
            <a:ext cx="3607079" cy="369332"/>
          </a:xfrm>
          <a:prstGeom prst="rect">
            <a:avLst/>
          </a:prstGeom>
          <a:noFill/>
        </p:spPr>
        <p:txBody>
          <a:bodyPr wrap="none">
            <a:normAutofit/>
          </a:bodyPr>
          <a:p>
            <a:r>
              <a:rPr lang="en-US" altLang="zh-CN" sz="1600" b="1" dirty="0"/>
              <a:t>Text Here</a:t>
            </a:r>
            <a:endParaRPr lang="en-US" altLang="zh-CN" sz="1600" b="1" dirty="0"/>
          </a:p>
        </p:txBody>
      </p:sp>
      <p:sp>
        <p:nvSpPr>
          <p:cNvPr id="10" name="ïSľïḓe"/>
          <p:cNvSpPr txBox="1"/>
          <p:nvPr/>
        </p:nvSpPr>
        <p:spPr>
          <a:xfrm>
            <a:off x="7965466" y="4946563"/>
            <a:ext cx="3607079" cy="369332"/>
          </a:xfrm>
          <a:prstGeom prst="rect">
            <a:avLst/>
          </a:prstGeom>
          <a:noFill/>
        </p:spPr>
        <p:txBody>
          <a:bodyPr wrap="none">
            <a:normAutofit/>
          </a:bodyPr>
          <a:p>
            <a:r>
              <a:rPr lang="en-US" altLang="zh-CN" sz="1600" b="1" dirty="0"/>
              <a:t>Text Here</a:t>
            </a:r>
            <a:endParaRPr lang="en-US" altLang="zh-CN" sz="1600" b="1" dirty="0"/>
          </a:p>
        </p:txBody>
      </p:sp>
      <p:sp>
        <p:nvSpPr>
          <p:cNvPr id="11" name="ïSľïḓe"/>
          <p:cNvSpPr txBox="1"/>
          <p:nvPr/>
        </p:nvSpPr>
        <p:spPr>
          <a:xfrm>
            <a:off x="9589796" y="4946563"/>
            <a:ext cx="3607079" cy="369332"/>
          </a:xfrm>
          <a:prstGeom prst="rect">
            <a:avLst/>
          </a:prstGeom>
          <a:noFill/>
        </p:spPr>
        <p:txBody>
          <a:bodyPr wrap="none">
            <a:normAutofit/>
          </a:bodyPr>
          <a:p>
            <a:r>
              <a:rPr lang="en-US" altLang="zh-CN" b="1" dirty="0"/>
              <a:t>Text Here</a:t>
            </a:r>
            <a:endParaRPr lang="zh-CN" altLang="en-US" b="1" dirty="0"/>
          </a:p>
        </p:txBody>
      </p:sp>
      <p:sp>
        <p:nvSpPr>
          <p:cNvPr id="12" name="文本占位符 8"/>
          <p:cNvSpPr>
            <a:spLocks noGrp="1"/>
          </p:cNvSpPr>
          <p:nvPr/>
        </p:nvSpPr>
        <p:spPr>
          <a:xfrm>
            <a:off x="524510" y="5609590"/>
            <a:ext cx="11189335" cy="562610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3765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376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sz="1400" dirty="0"/>
              <a:t>Supporting text here.</a:t>
            </a:r>
            <a:r>
              <a:rPr lang="en-US" altLang="zh-CN" sz="1400" dirty="0">
                <a:sym typeface="+mn-ea"/>
              </a:rPr>
              <a:t>Supporting text here.</a:t>
            </a:r>
            <a:r>
              <a:rPr lang="en-US" altLang="zh-CN" sz="1400" dirty="0">
                <a:sym typeface="+mn-ea"/>
              </a:rPr>
              <a:t>Supporting text here.</a:t>
            </a:r>
            <a:r>
              <a:rPr lang="en-US" altLang="zh-CN" sz="1400" dirty="0">
                <a:sym typeface="+mn-ea"/>
              </a:rPr>
              <a:t>Supporting text here.</a:t>
            </a:r>
            <a:r>
              <a:rPr lang="en-US" altLang="zh-CN" sz="1400" dirty="0">
                <a:sym typeface="+mn-ea"/>
              </a:rPr>
              <a:t>Supporting text here.</a:t>
            </a:r>
            <a:r>
              <a:rPr lang="en-US" altLang="zh-CN" sz="1400" dirty="0">
                <a:sym typeface="+mn-ea"/>
              </a:rPr>
              <a:t>Supporting text here.</a:t>
            </a:r>
            <a:r>
              <a:rPr lang="en-US" altLang="zh-CN" sz="1400" dirty="0">
                <a:sym typeface="+mn-ea"/>
              </a:rPr>
              <a:t>Supporting text here.</a:t>
            </a:r>
            <a:r>
              <a:rPr lang="en-US" altLang="zh-CN" sz="1400" dirty="0">
                <a:sym typeface="+mn-ea"/>
              </a:rPr>
              <a:t>Supporting text here.</a:t>
            </a:r>
            <a:r>
              <a:rPr lang="en-US" altLang="zh-CN" sz="1400" dirty="0">
                <a:sym typeface="+mn-ea"/>
              </a:rPr>
              <a:t>Supporting text here.</a:t>
            </a:r>
            <a:r>
              <a:rPr lang="en-US" altLang="zh-CN" sz="1400" dirty="0">
                <a:sym typeface="+mn-ea"/>
              </a:rPr>
              <a:t>Supporting text here.</a:t>
            </a:r>
            <a:endParaRPr lang="zh-CN" altLang="en-US" sz="1400" dirty="0"/>
          </a:p>
          <a:p>
            <a:pPr lvl="0">
              <a:lnSpc>
                <a:spcPct val="100000"/>
              </a:lnSpc>
              <a:spcBef>
                <a:spcPts val="1000"/>
              </a:spcBef>
            </a:pPr>
            <a:endParaRPr lang="zh-CN" altLang="en-US" sz="1400" dirty="0"/>
          </a:p>
        </p:txBody>
      </p:sp>
      <p:sp>
        <p:nvSpPr>
          <p:cNvPr id="13" name="标题 3"/>
          <p:cNvSpPr>
            <a:spLocks noGrp="1"/>
          </p:cNvSpPr>
          <p:nvPr/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Section Header Here</a:t>
            </a:r>
            <a:endParaRPr lang="zh-CN" altLang="en-US" b="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020" y="1430020"/>
            <a:ext cx="12232640" cy="1297940"/>
          </a:xfrm>
          <a:prstGeom prst="rect">
            <a:avLst/>
          </a:prstGeom>
        </p:spPr>
      </p:pic>
      <p:sp>
        <p:nvSpPr>
          <p:cNvPr id="9" name="文本占位符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dirty="0"/>
              <a:t>Supporting text here.</a:t>
            </a:r>
            <a:endParaRPr lang="en-US" altLang="zh-CN" dirty="0"/>
          </a:p>
          <a:p>
            <a:pPr lvl="0">
              <a:lnSpc>
                <a:spcPct val="100000"/>
              </a:lnSpc>
              <a:spcBef>
                <a:spcPts val="1000"/>
              </a:spcBef>
            </a:pPr>
            <a:r>
              <a:rPr lang="en-US" altLang="zh-CN" dirty="0">
                <a:sym typeface="+mn-ea"/>
              </a:rPr>
              <a:t>Supporting text here.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7695538" y="3115955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p>
            <a:r>
              <a:rPr lang="en-US" altLang="zh-CN" spc="100" dirty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en-US" altLang="zh-CN" spc="100" dirty="0">
              <a:solidFill>
                <a:schemeClr val="accent1">
                  <a:lumMod val="7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ISLIDE.DIAGRAM" val="1a259e69-0052-40b6-98f5-4b0b629e2df9"/>
</p:tagLst>
</file>

<file path=ppt/tags/tag2.xml><?xml version="1.0" encoding="utf-8"?>
<p:tagLst xmlns:p="http://schemas.openxmlformats.org/presentationml/2006/main">
  <p:tag name="ISLIDE.DIAGRAM" val="ea788740-32dc-412a-8e46-f9a4f416b89a"/>
</p:tagLst>
</file>

<file path=ppt/theme/theme1.xml><?xml version="1.0" encoding="utf-8"?>
<a:theme xmlns:a="http://schemas.openxmlformats.org/drawingml/2006/main" name="主题5">
  <a:themeElements>
    <a:clrScheme name="自定义 26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0A54D3"/>
      </a:accent1>
      <a:accent2>
        <a:srgbClr val="20428D"/>
      </a:accent2>
      <a:accent3>
        <a:srgbClr val="1A73C7"/>
      </a:accent3>
      <a:accent4>
        <a:srgbClr val="5066A2"/>
      </a:accent4>
      <a:accent5>
        <a:srgbClr val="5E5CA2"/>
      </a:accent5>
      <a:accent6>
        <a:srgbClr val="768394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68394"/>
    </a:dk2>
    <a:lt2>
      <a:srgbClr val="F0F0F0"/>
    </a:lt2>
    <a:accent1>
      <a:srgbClr val="0A54D3"/>
    </a:accent1>
    <a:accent2>
      <a:srgbClr val="20428D"/>
    </a:accent2>
    <a:accent3>
      <a:srgbClr val="1A73C7"/>
    </a:accent3>
    <a:accent4>
      <a:srgbClr val="5066A2"/>
    </a:accent4>
    <a:accent5>
      <a:srgbClr val="5E5CA2"/>
    </a:accent5>
    <a:accent6>
      <a:srgbClr val="768394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0</TotalTime>
  <Words>2112</Words>
  <Application>WPS 演示</Application>
  <PresentationFormat>宽屏</PresentationFormat>
  <Paragraphs>191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Arial</vt:lpstr>
      <vt:lpstr>宋体</vt:lpstr>
      <vt:lpstr>Wingdings</vt:lpstr>
      <vt:lpstr>Impact</vt:lpstr>
      <vt:lpstr>微软雅黑</vt:lpstr>
      <vt:lpstr>Arial Unicode MS</vt:lpstr>
      <vt:lpstr>Calibri</vt:lpstr>
      <vt:lpstr>Century Gothic</vt:lpstr>
      <vt:lpstr>主题5</vt:lpstr>
      <vt:lpstr>PowerPoint standard template</vt:lpstr>
      <vt:lpstr>PowerPoint 演示文稿</vt:lpstr>
      <vt:lpstr>Section Header Here</vt:lpstr>
      <vt:lpstr>Click to edit Master title style</vt:lpstr>
      <vt:lpstr>PowerPoint 演示文稿</vt:lpstr>
      <vt:lpstr>Click to edit Master title style</vt:lpstr>
      <vt:lpstr>Section Header Here</vt:lpstr>
      <vt:lpstr>Click to edit Master title style</vt:lpstr>
      <vt:lpstr>Section Header Here</vt:lpstr>
      <vt:lpstr>Click to edit Master title style</vt:lpstr>
      <vt:lpstr>Thanks. And Your Slogan Here.</vt:lpstr>
    </vt:vector>
  </TitlesOfParts>
  <Company>iSlide</Company>
  <LinksUpToDate>false</LinksUpToDate>
  <SharedDoc>false</SharedDoc>
  <HyperlinksChanged>false</HyperlinksChanged>
  <AppVersion>14.0000</AppVersion>
  <Manager>iSlide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category>work report</cp:category>
  <cp:lastModifiedBy>v%F0%9F%8D%89%F0%9F%92%A6</cp:lastModifiedBy>
  <cp:revision>37</cp:revision>
  <cp:lastPrinted>2018-04-24T16:00:00Z</cp:lastPrinted>
  <dcterms:created xsi:type="dcterms:W3CDTF">2018-04-24T16:00:00Z</dcterms:created>
  <dcterms:modified xsi:type="dcterms:W3CDTF">2019-01-19T17:28:29Z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f807369b-8ec3-4b9c-a07e-eca95547e097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t-shyu@microsoft.com</vt:lpwstr>
  </property>
  <property fmtid="{D5CDD505-2E9C-101B-9397-08002B2CF9AE}" pid="6" name="MSIP_Label_f42aa342-8706-4288-bd11-ebb85995028c_SetDate">
    <vt:lpwstr>2018-09-03T09:04:55.7205662Z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KSOProductBuildVer">
    <vt:lpwstr>2052-11.1.0.8236</vt:lpwstr>
  </property>
</Properties>
</file>

<file path=docProps/thumbnail.jpeg>
</file>